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7" Type="http://schemas.microsoft.com/office/2020/02/relationships/classificationlabels" Target="docMetadata/LabelInfo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5130" r:id="rId4"/>
  </p:sldMasterIdLst>
  <p:notesMasterIdLst>
    <p:notesMasterId r:id="rId37"/>
  </p:notesMasterIdLst>
  <p:handoutMasterIdLst>
    <p:handoutMasterId r:id="rId38"/>
  </p:handoutMasterIdLst>
  <p:sldIdLst>
    <p:sldId id="7212" r:id="rId5"/>
    <p:sldId id="7356" r:id="rId6"/>
    <p:sldId id="2147376139" r:id="rId7"/>
    <p:sldId id="7245" r:id="rId8"/>
    <p:sldId id="2147376146" r:id="rId9"/>
    <p:sldId id="2147376151" r:id="rId10"/>
    <p:sldId id="7227" r:id="rId11"/>
    <p:sldId id="2147376143" r:id="rId12"/>
    <p:sldId id="2147376166" r:id="rId13"/>
    <p:sldId id="7358" r:id="rId14"/>
    <p:sldId id="2147376160" r:id="rId15"/>
    <p:sldId id="7341" r:id="rId16"/>
    <p:sldId id="2147376155" r:id="rId17"/>
    <p:sldId id="2147376149" r:id="rId18"/>
    <p:sldId id="2147376157" r:id="rId19"/>
    <p:sldId id="7340" r:id="rId20"/>
    <p:sldId id="2147376158" r:id="rId21"/>
    <p:sldId id="7345" r:id="rId22"/>
    <p:sldId id="7339" r:id="rId23"/>
    <p:sldId id="2147376159" r:id="rId24"/>
    <p:sldId id="2147376136" r:id="rId25"/>
    <p:sldId id="2147376144" r:id="rId26"/>
    <p:sldId id="2147376152" r:id="rId27"/>
    <p:sldId id="2147376167" r:id="rId28"/>
    <p:sldId id="2147376168" r:id="rId29"/>
    <p:sldId id="267" r:id="rId30"/>
    <p:sldId id="7409" r:id="rId31"/>
    <p:sldId id="291" r:id="rId32"/>
    <p:sldId id="2147376087" r:id="rId33"/>
    <p:sldId id="7350" r:id="rId34"/>
    <p:sldId id="2147376165" r:id="rId35"/>
    <p:sldId id="6998" r:id="rId36"/>
  </p:sldIdLst>
  <p:sldSz cx="12192000" cy="6858000"/>
  <p:notesSz cx="6858000" cy="9144000"/>
  <p:custDataLst>
    <p:tags r:id="rId39"/>
  </p:custDataLst>
  <p:defaultTextStyle>
    <a:defPPr>
      <a:defRPr lang="de-DE"/>
    </a:defPPr>
    <a:lvl1pPr marL="0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1pPr>
    <a:lvl2pPr marL="435529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2pPr>
    <a:lvl3pPr marL="871057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3pPr>
    <a:lvl4pPr marL="1306586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4pPr>
    <a:lvl5pPr marL="1742115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5pPr>
    <a:lvl6pPr marL="2177644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6pPr>
    <a:lvl7pPr marL="2613172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7pPr>
    <a:lvl8pPr marL="3048701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8pPr>
    <a:lvl9pPr marL="3484230" algn="l" defTabSz="871057" rtl="0" eaLnBrk="1" latinLnBrk="0" hangingPunct="1">
      <a:defRPr sz="171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pertine" id="{33DDF8A3-1AD5-4545-8D4F-9D3F3FEC5202}">
          <p14:sldIdLst>
            <p14:sldId id="7212"/>
          </p14:sldIdLst>
        </p14:section>
        <p14:section name="Agenda" id="{D3F31018-0953-46D0-A573-FA74657D98FA}">
          <p14:sldIdLst>
            <p14:sldId id="7356"/>
            <p14:sldId id="2147376139"/>
            <p14:sldId id="7245"/>
            <p14:sldId id="2147376146"/>
            <p14:sldId id="2147376151"/>
            <p14:sldId id="7227"/>
            <p14:sldId id="2147376143"/>
            <p14:sldId id="2147376166"/>
            <p14:sldId id="7358"/>
            <p14:sldId id="2147376160"/>
            <p14:sldId id="7341"/>
            <p14:sldId id="2147376155"/>
            <p14:sldId id="2147376149"/>
            <p14:sldId id="2147376157"/>
            <p14:sldId id="7340"/>
            <p14:sldId id="2147376158"/>
            <p14:sldId id="7345"/>
            <p14:sldId id="7339"/>
            <p14:sldId id="2147376159"/>
            <p14:sldId id="2147376136"/>
            <p14:sldId id="2147376144"/>
            <p14:sldId id="2147376152"/>
            <p14:sldId id="2147376167"/>
            <p14:sldId id="2147376168"/>
            <p14:sldId id="267"/>
            <p14:sldId id="7409"/>
            <p14:sldId id="291"/>
            <p14:sldId id="2147376087"/>
            <p14:sldId id="7350"/>
            <p14:sldId id="2147376165"/>
            <p14:sldId id="699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7"/>
    <a:srgbClr val="D3EEFD"/>
    <a:srgbClr val="878787"/>
    <a:srgbClr val="770000"/>
    <a:srgbClr val="E90000"/>
    <a:srgbClr val="FF0000"/>
    <a:srgbClr val="009FE3"/>
    <a:srgbClr val="E6326E"/>
    <a:srgbClr val="C31414"/>
    <a:srgbClr val="4747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337F00-CD7E-41D7-AB2A-5FA3D90C7390}" v="3" dt="2026-04-23T13:22:29.210"/>
  </p1510:revLst>
</p1510:revInfo>
</file>

<file path=ppt/tableStyles.xml><?xml version="1.0" encoding="utf-8"?>
<a:tblStyleLst xmlns:a="http://schemas.openxmlformats.org/drawingml/2006/main" def="{5940675A-B579-460E-94D1-54222C63F5D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ile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865"/>
  </p:normalViewPr>
  <p:slideViewPr>
    <p:cSldViewPr snapToGrid="0">
      <p:cViewPr varScale="1">
        <p:scale>
          <a:sx n="55" d="100"/>
          <a:sy n="55" d="100"/>
        </p:scale>
        <p:origin x="1096" y="26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4572"/>
    </p:cViewPr>
  </p:sorterViewPr>
  <p:notesViewPr>
    <p:cSldViewPr snapToGrid="0">
      <p:cViewPr>
        <p:scale>
          <a:sx n="1" d="2"/>
          <a:sy n="1" d="2"/>
        </p:scale>
        <p:origin x="4680" y="1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berti Gianluca" userId="ddffbf33-ee3f-4aea-b5e0-501492944bfe" providerId="ADAL" clId="{C7E25876-0FD0-4B34-86AE-979D424F7797}"/>
    <pc:docChg chg="modSld">
      <pc:chgData name="Alberti Gianluca" userId="ddffbf33-ee3f-4aea-b5e0-501492944bfe" providerId="ADAL" clId="{C7E25876-0FD0-4B34-86AE-979D424F7797}" dt="2026-04-23T13:22:29.210" v="2" actId="1076"/>
      <pc:docMkLst>
        <pc:docMk/>
      </pc:docMkLst>
      <pc:sldChg chg="addSp modSp">
        <pc:chgData name="Alberti Gianluca" userId="ddffbf33-ee3f-4aea-b5e0-501492944bfe" providerId="ADAL" clId="{C7E25876-0FD0-4B34-86AE-979D424F7797}" dt="2026-04-23T13:22:29.210" v="2" actId="1076"/>
        <pc:sldMkLst>
          <pc:docMk/>
          <pc:sldMk cId="2809719133" sldId="7212"/>
        </pc:sldMkLst>
        <pc:picChg chg="add mod">
          <ac:chgData name="Alberti Gianluca" userId="ddffbf33-ee3f-4aea-b5e0-501492944bfe" providerId="ADAL" clId="{C7E25876-0FD0-4B34-86AE-979D424F7797}" dt="2026-04-23T13:22:29.210" v="2" actId="1076"/>
          <ac:picMkLst>
            <pc:docMk/>
            <pc:sldMk cId="2809719133" sldId="7212"/>
            <ac:picMk id="1026" creationId="{772337D3-0412-7C80-AD1E-B9CA8E9DF4A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758B1F-6C58-744E-B66A-6DEA31F8BA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D89AF-75EA-4240-B198-25CBA89FC7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5BA9A-BC1E-3B43-9928-CA1CD8F77E01}" type="datetimeFigureOut">
              <a:rPr lang="x-none" smtClean="0">
                <a:latin typeface="Segoe UI" panose="020B0502040204020203" pitchFamily="34" charset="0"/>
              </a:rPr>
              <a:t>23/04/2026</a:t>
            </a:fld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401CC3-FAC1-2045-9F00-70110897E1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 dirty="0">
              <a:latin typeface="Segoe UI" panose="020B05020402040202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63EAA-E57D-4841-9556-1DED78B4522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8CAF2-1275-0646-8EE7-394DB34217E2}" type="slidenum">
              <a:rPr lang="x-none" smtClean="0">
                <a:latin typeface="Segoe UI" panose="020B0502040204020203" pitchFamily="34" charset="0"/>
              </a:rPr>
              <a:t>‹N›</a:t>
            </a:fld>
            <a:endParaRPr lang="x-none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8560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67713062-6679-4F94-86DD-CDBE500827C6}" type="datetimeFigureOut">
              <a:rPr lang="de-DE" smtClean="0"/>
              <a:pPr/>
              <a:t>23.04.2026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-1660525" y="674688"/>
            <a:ext cx="7974013" cy="4486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5364480"/>
            <a:ext cx="5486400" cy="26365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egoe UI" panose="020B0502040204020203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anose="020B0502040204020203" pitchFamily="34" charset="0"/>
              </a:defRPr>
            </a:lvl1pPr>
          </a:lstStyle>
          <a:p>
            <a:fld id="{4B3206C8-01E0-429C-A785-9715DEB29B71}" type="slidenum">
              <a:rPr lang="de-DE" smtClean="0"/>
              <a:pPr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15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35529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871057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06586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742115" algn="l" defTabSz="871057" rtl="0" eaLnBrk="1" latinLnBrk="0" hangingPunct="1">
      <a:defRPr sz="1143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177644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6pPr>
    <a:lvl7pPr marL="2613172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7pPr>
    <a:lvl8pPr marL="3048701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8pPr>
    <a:lvl9pPr marL="3484230" algn="l" defTabSz="871057" rtl="0" eaLnBrk="1" latinLnBrk="0" hangingPunct="1">
      <a:defRPr sz="114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995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07D1F-FCE4-9834-28E1-693CCFFAE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904E200-EB18-1568-EE05-3C020E804A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9F54B58-5245-A937-2F8B-261C4BAE9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AE35A0B-4E2A-891B-9BB8-536E41EF76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275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E7920B-99D0-DE7F-1DBB-8851BC2F7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547E6A0-A9F6-83EC-B8E3-B5EFB96EAA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D42C069-59F3-8F00-4AF3-8B14FAA40E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0D3E514-B051-482B-6594-9663775A6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2690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È importante distinguere il vetro riciclabile dai cosiddetti 'falsi amici' per evitare errori nel conferimento. Oggetti come ceramica, vetroceramica, lampadine e materiali plastici trasparenti non vanno inseriti nei contenitori verdi destinati al vetro. Questo contribuisce a migliorare la qualità del riciclo e a evitare problemi nei processi di smaltimento.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2081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3FE746-CB00-AC05-ABE3-63E585089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E2354376-185A-917E-DEC7-FAA0013721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948AD1F-DF63-295C-DB5A-9F8B53CC32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2CD406E-65DB-1D2A-0827-C670600EFE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56887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82C3B-EB87-C2E3-FF40-F1B3D6AABB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458DCE2-D9A2-92A3-2ECF-ABA2317A1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F0C1E0-0B41-A8FA-6E83-F1C8AE574A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098987-C440-15D1-2EB0-CD861782DBE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6082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A998A4-B9B8-C541-6BCE-4ABA2F636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DDD7EFB-07A8-7819-1FD8-C5A5E0523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4F49413-EDF0-DF77-7F78-213D363509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DE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E197BBE-2375-7B77-D6A2-565564B2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3206C8-01E0-429C-A785-9715DEB29B71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7086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2FCD59-05BB-4AC8-9B29-CEA6D0F32778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82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Segnaposto note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dirty="0"/>
          </a:p>
        </p:txBody>
      </p:sp>
      <p:sp>
        <p:nvSpPr>
          <p:cNvPr id="79876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F52FCD59-05BB-4AC8-9B29-CEA6D0F32778}" type="slidenum">
              <a:rPr lang="it-IT" altLang="it-IT" sz="1200">
                <a:solidFill>
                  <a:prstClr val="black"/>
                </a:solidFill>
                <a:latin typeface="Arial" charset="0"/>
              </a:rPr>
              <a:pPr/>
              <a:t>28</a:t>
            </a:fld>
            <a:endParaRPr lang="it-IT" altLang="it-IT" sz="120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54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bianca vis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E2D9794-4FDA-DC4D-B838-E0D85730A86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el 3">
            <a:extLst>
              <a:ext uri="{FF2B5EF4-FFF2-40B4-BE49-F238E27FC236}">
                <a16:creationId xmlns:a16="http://schemas.microsoft.com/office/drawing/2014/main" id="{5577DE2E-F011-ED4D-B08F-BB312F1A9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TITOLO, 30PT</a:t>
            </a:r>
            <a:endParaRPr lang="it-IT" dirty="0"/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DDD7910-F509-334C-BE77-0110B10DA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E2C4211-D150-2A42-B4D5-F16F09A81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610FB577-3E27-154E-A5FF-4E7C3F6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031"/>
            <a:ext cx="1846296" cy="63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B9584A26-85A9-4646-9BB1-80897B183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203950" cy="6858000"/>
          </a:xfrm>
          <a:prstGeom prst="rect">
            <a:avLst/>
          </a:prstGeom>
        </p:spPr>
      </p:pic>
      <p:pic>
        <p:nvPicPr>
          <p:cNvPr id="83" name="Immagine 82">
            <a:extLst>
              <a:ext uri="{FF2B5EF4-FFF2-40B4-BE49-F238E27FC236}">
                <a16:creationId xmlns:a16="http://schemas.microsoft.com/office/drawing/2014/main" id="{887FA044-6E9D-8442-B2A9-584307B24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891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83F544DC-A2E2-A84A-A7E0-7C4319EEDA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948"/>
            <a:ext cx="1172307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F887DE90-27A9-3048-A03A-002160616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125CAC24-5B50-E948-B61B-562AD427E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31677736-3099-4033-9A3D-FE420FEF9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976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275629"/>
            <a:ext cx="5309464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pic>
        <p:nvPicPr>
          <p:cNvPr id="7" name="Immagine 6" descr="Immagine che contiene mulino a vento, oggetto da esterni, cielo, esterni&#10;&#10;Descrizione generata automaticamente">
            <a:extLst>
              <a:ext uri="{FF2B5EF4-FFF2-40B4-BE49-F238E27FC236}">
                <a16:creationId xmlns:a16="http://schemas.microsoft.com/office/drawing/2014/main" id="{9B8A897C-3D67-0C45-BF51-D969A4687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8" t="4550"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7F1FD014-E154-F446-8725-36F0546274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E5CA90EB-95AF-F040-94CC-FEDA19752F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AACA614A-82E0-4283-A7FD-E7BDF076B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73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interni&#10;&#10;Descrizione generata automaticamente">
            <a:extLst>
              <a:ext uri="{FF2B5EF4-FFF2-40B4-BE49-F238E27FC236}">
                <a16:creationId xmlns:a16="http://schemas.microsoft.com/office/drawing/2014/main" id="{92AF1ED3-0EDE-9045-985B-5F47B409DC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2FE1F16-5723-FE4D-8517-0A5259DBAB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2FE35323-D726-F64A-9761-29B28AF128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19CC9BE-8081-4FA8-BDD8-95F5A8CEE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56964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cacapitolo bi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11">
            <a:extLst>
              <a:ext uri="{FF2B5EF4-FFF2-40B4-BE49-F238E27FC236}">
                <a16:creationId xmlns:a16="http://schemas.microsoft.com/office/drawing/2014/main" id="{853A041F-09D5-9B4A-B72D-73477F793F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5" name="Titel 3">
            <a:extLst>
              <a:ext uri="{FF2B5EF4-FFF2-40B4-BE49-F238E27FC236}">
                <a16:creationId xmlns:a16="http://schemas.microsoft.com/office/drawing/2014/main" id="{7FDD0016-0985-4747-89F9-EC229CB68E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263" y="1522064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EE3F949F-F58F-44DD-8E1F-019DA1B9E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A188EE7-E16C-694E-B9DA-6DF0BD1F13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40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 18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egnaposto testo 4">
            <a:extLst>
              <a:ext uri="{FF2B5EF4-FFF2-40B4-BE49-F238E27FC236}">
                <a16:creationId xmlns:a16="http://schemas.microsoft.com/office/drawing/2014/main" id="{84407104-BF19-0C4E-B52C-AC0309184E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9091" y="1561562"/>
            <a:ext cx="11089307" cy="130151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Clr>
                <a:schemeClr val="tx2"/>
              </a:buClr>
              <a:buSzPct val="140000"/>
              <a:buFontTx/>
              <a:buNone/>
              <a:defRPr sz="1800"/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600"/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400"/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200"/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100"/>
            </a:lvl5pPr>
          </a:lstStyle>
          <a:p>
            <a:pPr lvl="0"/>
            <a:r>
              <a:rPr lang="it-IT" dirty="0"/>
              <a:t>Testo 18pt</a:t>
            </a:r>
          </a:p>
          <a:p>
            <a:pPr lvl="1"/>
            <a:r>
              <a:rPr lang="it-IT" dirty="0"/>
              <a:t>Secondo livello 16pt</a:t>
            </a:r>
          </a:p>
          <a:p>
            <a:pPr lvl="2"/>
            <a:r>
              <a:rPr lang="it-IT" dirty="0"/>
              <a:t>Terzo livello 14pt</a:t>
            </a:r>
          </a:p>
          <a:p>
            <a:pPr lvl="4"/>
            <a:r>
              <a:rPr lang="it-IT" dirty="0"/>
              <a:t>Quarto livello 11pt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1FD38BF-083A-1146-B4FA-89F9FC95952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99437971-59AB-DE4E-9D40-49D1850FD78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78192FE3-08F4-4257-B283-25803920C9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25F93FE-93D7-7149-8E5D-1627F80ADE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25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to elenco 18p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4727AA1E-AC7F-7644-AC0D-6A70564360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524" y="1561562"/>
            <a:ext cx="11089874" cy="130151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342900" indent="-342900">
              <a:buFont typeface="Arial" panose="020B0604020202020204" pitchFamily="34" charset="0"/>
              <a:buChar char="•"/>
              <a:defRPr lang="de-DE" sz="1800" baseline="0" dirty="0"/>
            </a:lvl1pPr>
            <a:lvl2pPr marL="538296" indent="-285750">
              <a:buFont typeface="Arial" panose="020B0604020202020204" pitchFamily="34" charset="0"/>
              <a:buChar char="•"/>
              <a:defRPr lang="de-DE" sz="1600" baseline="0" dirty="0"/>
            </a:lvl2pPr>
            <a:lvl3pPr marL="799915" indent="-285750">
              <a:buFont typeface="Arial" panose="020B0604020202020204" pitchFamily="34" charset="0"/>
              <a:buChar char="•"/>
              <a:defRPr lang="de-DE" sz="1400" baseline="0" dirty="0"/>
            </a:lvl3pPr>
            <a:lvl4pPr marL="1052462" indent="-285750">
              <a:buFont typeface="Arial" panose="020B0604020202020204" pitchFamily="34" charset="0"/>
              <a:buChar char="•"/>
              <a:defRPr lang="de-DE" sz="1200" baseline="0" dirty="0"/>
            </a:lvl4pPr>
            <a:lvl5pPr marL="1199781" indent="-171450">
              <a:buFont typeface="Arial" panose="020B0604020202020204" pitchFamily="34" charset="0"/>
              <a:buChar char="•"/>
              <a:defRPr lang="de-DE" sz="1100" baseline="0" dirty="0"/>
            </a:lvl5pPr>
          </a:lstStyle>
          <a:p>
            <a:pPr marL="254058" lvl="0" indent="-254058"/>
            <a:r>
              <a:rPr lang="de-DE" dirty="0" err="1"/>
              <a:t>Testo</a:t>
            </a:r>
            <a:r>
              <a:rPr lang="de-DE" dirty="0"/>
              <a:t> 18pt</a:t>
            </a:r>
          </a:p>
          <a:p>
            <a:pPr lvl="1"/>
            <a:r>
              <a:rPr lang="de-DE" dirty="0" err="1"/>
              <a:t>Secondo</a:t>
            </a:r>
            <a:r>
              <a:rPr lang="de-DE" dirty="0"/>
              <a:t> livello16pt</a:t>
            </a:r>
          </a:p>
          <a:p>
            <a:pPr lvl="2"/>
            <a:r>
              <a:rPr lang="de-DE" dirty="0" err="1"/>
              <a:t>Terzo</a:t>
            </a:r>
            <a:r>
              <a:rPr lang="de-DE" dirty="0"/>
              <a:t> </a:t>
            </a:r>
            <a:r>
              <a:rPr lang="de-DE" dirty="0" err="1"/>
              <a:t>livello</a:t>
            </a:r>
            <a:r>
              <a:rPr lang="de-DE" dirty="0"/>
              <a:t> 14pt</a:t>
            </a:r>
          </a:p>
          <a:p>
            <a:pPr lvl="4"/>
            <a:r>
              <a:rPr lang="de-DE" dirty="0"/>
              <a:t>Quarto </a:t>
            </a:r>
            <a:r>
              <a:rPr lang="de-DE" dirty="0" err="1"/>
              <a:t>livello</a:t>
            </a:r>
            <a:r>
              <a:rPr lang="de-DE" dirty="0"/>
              <a:t> 11pt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C5BE165-738A-3E4A-87E9-00C20A5E5A3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2142C1E3-2EF9-8942-9566-1BE8788B1F4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223F6C6-75AC-4D36-B02A-3A519ADB5F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D5A0C9C-DBCF-164F-93FE-6AA1B315A9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716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base titolo/sottotitolo +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96EB98F7-B4AC-2E4C-8366-67FBF8E0C00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12FB99E3-B7D6-864B-A6A2-4E87AF5BD19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4" name="Textplatzhalter 2">
            <a:extLst>
              <a:ext uri="{FF2B5EF4-FFF2-40B4-BE49-F238E27FC236}">
                <a16:creationId xmlns:a16="http://schemas.microsoft.com/office/drawing/2014/main" id="{A093D0EC-1E93-4144-B852-20D31330A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8524" y="1561563"/>
            <a:ext cx="11089874" cy="30155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>
              <a:buFont typeface="Arial" panose="020B0604020202020204" pitchFamily="34" charset="0"/>
              <a:buNone/>
              <a:defRPr lang="de-DE" sz="1800" baseline="0" dirty="0"/>
            </a:lvl1pPr>
            <a:lvl2pPr marL="538296" indent="-285750">
              <a:buFont typeface="Arial" panose="020B0604020202020204" pitchFamily="34" charset="0"/>
              <a:buChar char="•"/>
              <a:defRPr lang="de-DE" sz="1600" baseline="0" dirty="0"/>
            </a:lvl2pPr>
            <a:lvl3pPr marL="799915" indent="-285750">
              <a:buFont typeface="Arial" panose="020B0604020202020204" pitchFamily="34" charset="0"/>
              <a:buChar char="•"/>
              <a:defRPr lang="de-DE" sz="1400" baseline="0" dirty="0"/>
            </a:lvl3pPr>
            <a:lvl4pPr marL="1052462" indent="-285750">
              <a:buFont typeface="Arial" panose="020B0604020202020204" pitchFamily="34" charset="0"/>
              <a:buChar char="•"/>
              <a:defRPr lang="de-DE" sz="1200" baseline="0" dirty="0"/>
            </a:lvl4pPr>
            <a:lvl5pPr marL="1199781" indent="-171450">
              <a:buFont typeface="Arial" panose="020B0604020202020204" pitchFamily="34" charset="0"/>
              <a:buChar char="•"/>
              <a:defRPr lang="de-DE" sz="1100" baseline="0" dirty="0"/>
            </a:lvl5pPr>
          </a:lstStyle>
          <a:p>
            <a:pPr marL="254058" lvl="0" indent="-254058"/>
            <a:r>
              <a:rPr lang="de-DE" dirty="0" err="1"/>
              <a:t>Testo</a:t>
            </a:r>
            <a:r>
              <a:rPr lang="de-DE" dirty="0"/>
              <a:t>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C751854-D46C-498B-B6BE-E8F41100F3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AD9938AA-8ACA-1643-9A7A-BDC86C362D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292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bianca base titolo/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7C0CF38-F1E1-AE47-B7FB-0A8401C36554}"/>
              </a:ext>
            </a:extLst>
          </p:cNvPr>
          <p:cNvSpPr txBox="1"/>
          <p:nvPr userDrawn="1"/>
        </p:nvSpPr>
        <p:spPr>
          <a:xfrm>
            <a:off x="11901268" y="6625883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814170C-ADF8-324B-995F-C9EDAAECF57E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1714D86E-DDEF-E443-8034-E97D4FC8061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sz="1800" b="1" baseline="0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5D62BCC-5B97-44E8-97ED-8039E898DD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2195335-F532-A144-9F3D-6D815ACDCD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79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ggetto+punto elenco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3"/>
          <p:cNvSpPr>
            <a:spLocks noGrp="1"/>
          </p:cNvSpPr>
          <p:nvPr>
            <p:ph sz="quarter" idx="14"/>
          </p:nvPr>
        </p:nvSpPr>
        <p:spPr>
          <a:xfrm>
            <a:off x="419711" y="1526838"/>
            <a:ext cx="5230813" cy="3350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it-IT" dirty="0"/>
          </a:p>
        </p:txBody>
      </p:sp>
      <p:sp>
        <p:nvSpPr>
          <p:cNvPr id="17" name="Segnaposto testo 16"/>
          <p:cNvSpPr>
            <a:spLocks noGrp="1"/>
          </p:cNvSpPr>
          <p:nvPr>
            <p:ph type="body" sz="quarter" idx="15" hasCustomPrompt="1"/>
          </p:nvPr>
        </p:nvSpPr>
        <p:spPr>
          <a:xfrm>
            <a:off x="6215673" y="1525950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18" name="Segnaposto testo 16"/>
          <p:cNvSpPr>
            <a:spLocks noGrp="1"/>
          </p:cNvSpPr>
          <p:nvPr>
            <p:ph type="body" sz="quarter" idx="16" hasCustomPrompt="1"/>
          </p:nvPr>
        </p:nvSpPr>
        <p:spPr>
          <a:xfrm>
            <a:off x="6215673" y="1852558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21" name="Segnaposto testo 16"/>
          <p:cNvSpPr>
            <a:spLocks noGrp="1"/>
          </p:cNvSpPr>
          <p:nvPr>
            <p:ph type="body" sz="quarter" idx="17" hasCustomPrompt="1"/>
          </p:nvPr>
        </p:nvSpPr>
        <p:spPr>
          <a:xfrm>
            <a:off x="6215673" y="2616642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2" name="Segnaposto testo 16"/>
          <p:cNvSpPr>
            <a:spLocks noGrp="1"/>
          </p:cNvSpPr>
          <p:nvPr>
            <p:ph type="body" sz="quarter" idx="18" hasCustomPrompt="1"/>
          </p:nvPr>
        </p:nvSpPr>
        <p:spPr>
          <a:xfrm>
            <a:off x="6215673" y="2943250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16" name="Segnaposto testo 16">
            <a:extLst>
              <a:ext uri="{FF2B5EF4-FFF2-40B4-BE49-F238E27FC236}">
                <a16:creationId xmlns:a16="http://schemas.microsoft.com/office/drawing/2014/main" id="{365B6A9C-B696-BC4A-989E-DA6DBF454D4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5673" y="3693531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0" name="Segnaposto testo 16">
            <a:extLst>
              <a:ext uri="{FF2B5EF4-FFF2-40B4-BE49-F238E27FC236}">
                <a16:creationId xmlns:a16="http://schemas.microsoft.com/office/drawing/2014/main" id="{5BEE2A4B-4156-7B43-9BDF-7AFF61F20E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15673" y="4020139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27" name="Segnaposto testo 16">
            <a:extLst>
              <a:ext uri="{FF2B5EF4-FFF2-40B4-BE49-F238E27FC236}">
                <a16:creationId xmlns:a16="http://schemas.microsoft.com/office/drawing/2014/main" id="{26485CDD-3EA4-C644-9414-A00ECB22E46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5673" y="4784223"/>
            <a:ext cx="5292725" cy="3015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8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it-IT" dirty="0"/>
              <a:t>Titolo del testo 18pt</a:t>
            </a:r>
          </a:p>
        </p:txBody>
      </p:sp>
      <p:sp>
        <p:nvSpPr>
          <p:cNvPr id="28" name="Segnaposto testo 16">
            <a:extLst>
              <a:ext uri="{FF2B5EF4-FFF2-40B4-BE49-F238E27FC236}">
                <a16:creationId xmlns:a16="http://schemas.microsoft.com/office/drawing/2014/main" id="{316B5858-7E61-0049-8F6A-930035EAF10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5673" y="5110831"/>
            <a:ext cx="5292725" cy="26808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1600" b="0" baseline="0"/>
            </a:lvl1pPr>
          </a:lstStyle>
          <a:p>
            <a:pPr lvl="0"/>
            <a:r>
              <a:rPr lang="it-IT" dirty="0"/>
              <a:t>Titolo del testo 16pt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2533844B-2737-DE4F-AD45-7AC76CE6FA4B}"/>
              </a:ext>
            </a:extLst>
          </p:cNvPr>
          <p:cNvSpPr>
            <a:spLocks noGrp="1"/>
          </p:cNvSpPr>
          <p:nvPr>
            <p:ph idx="28" hasCustomPrompt="1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6356787-1A40-3941-955C-C81764D38767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BDD480D-8D9D-4C32-943E-880990B70E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8" name="Immagine 37">
            <a:extLst>
              <a:ext uri="{FF2B5EF4-FFF2-40B4-BE49-F238E27FC236}">
                <a16:creationId xmlns:a16="http://schemas.microsoft.com/office/drawing/2014/main" id="{FA985B19-46FE-484A-8035-929B9015FC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3598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E1094FDE-DA4E-9644-A0FB-043465BFA23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7" name="Segnaposto contenuto 3">
            <a:extLst>
              <a:ext uri="{FF2B5EF4-FFF2-40B4-BE49-F238E27FC236}">
                <a16:creationId xmlns:a16="http://schemas.microsoft.com/office/drawing/2014/main" id="{291E2C6C-9538-9F46-B6E4-7D15C05D71A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Textplatzhalter 5">
            <a:extLst>
              <a:ext uri="{FF2B5EF4-FFF2-40B4-BE49-F238E27FC236}">
                <a16:creationId xmlns:a16="http://schemas.microsoft.com/office/drawing/2014/main" id="{CA0383F4-0EA3-3F40-9A4E-BA4C0180E4B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5203" y="1530579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18E1A357-F7F4-D240-92DB-A98E681F851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41889" y="1530579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19" name="Textplatzhalter 5">
            <a:extLst>
              <a:ext uri="{FF2B5EF4-FFF2-40B4-BE49-F238E27FC236}">
                <a16:creationId xmlns:a16="http://schemas.microsoft.com/office/drawing/2014/main" id="{66B493EE-38B3-3F47-ACB3-557F305754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81275" y="1530579"/>
            <a:ext cx="3327402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83EAEFB4-8D1D-3144-BBB3-D18DFCFC9A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203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D6886F76-8F88-C749-B342-60E44C5AFD1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42323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22" name="Segnaposto testo 4">
            <a:extLst>
              <a:ext uri="{FF2B5EF4-FFF2-40B4-BE49-F238E27FC236}">
                <a16:creationId xmlns:a16="http://schemas.microsoft.com/office/drawing/2014/main" id="{AFFD9B87-5039-8D48-B780-8214C541A3A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81275" y="1802757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24F41037-AC1A-40A2-946C-FB285F3282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0332FC4-3DDC-1B45-B685-C3BAE534C9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51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azzurra visu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F3F80-6978-8A47-9044-E7705B5DE754}"/>
              </a:ext>
            </a:extLst>
          </p:cNvPr>
          <p:cNvSpPr txBox="1"/>
          <p:nvPr userDrawn="1"/>
        </p:nvSpPr>
        <p:spPr>
          <a:xfrm>
            <a:off x="13923818" y="4779818"/>
            <a:ext cx="0" cy="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1"/>
              </a:solidFill>
            </a:endParaRP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35E9E0F6-2753-4545-9D52-D333F0EFA148}"/>
              </a:ext>
            </a:extLst>
          </p:cNvPr>
          <p:cNvSpPr txBox="1">
            <a:spLocks/>
          </p:cNvSpPr>
          <p:nvPr userDrawn="1"/>
        </p:nvSpPr>
        <p:spPr>
          <a:xfrm>
            <a:off x="11866449" y="65345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baseline="0" smtClean="0">
                <a:solidFill>
                  <a:srgbClr val="009FDA"/>
                </a:solidFill>
              </a:rPr>
              <a:pPr defTabSz="1219170"/>
              <a:t>‹N›</a:t>
            </a:fld>
            <a:endParaRPr lang="it-IT" baseline="0" dirty="0">
              <a:solidFill>
                <a:srgbClr val="009FDA"/>
              </a:solidFill>
            </a:endParaRP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E763346-954F-174F-B931-2AB42064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B2FE66A1-A718-1349-AB23-C8615C037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03C53A8-4DFA-0C4A-9178-9D2BF448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267"/>
            <a:ext cx="1851248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0D0664B-6182-D74A-8310-9119A9AF1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183146" cy="6858000"/>
          </a:xfrm>
          <a:prstGeom prst="rect">
            <a:avLst/>
          </a:prstGeom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B671102B-94BF-C245-959D-3214521C57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TITOLO, 30PT</a:t>
            </a:r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B6CD35E0-9C18-D345-921B-F85757A663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17" y="418175"/>
            <a:ext cx="1160925" cy="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034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BFE9D297-397C-F64E-A095-7ED1D320EFFC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9" name="Segnaposto contenuto 3">
            <a:extLst>
              <a:ext uri="{FF2B5EF4-FFF2-40B4-BE49-F238E27FC236}">
                <a16:creationId xmlns:a16="http://schemas.microsoft.com/office/drawing/2014/main" id="{08C67768-7AA1-694B-BBD3-4D2BED23D97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A3CCC18F-DE49-AE40-A446-9359D8DDB5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13071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24" name="Textplatzhalter 5">
            <a:extLst>
              <a:ext uri="{FF2B5EF4-FFF2-40B4-BE49-F238E27FC236}">
                <a16:creationId xmlns:a16="http://schemas.microsoft.com/office/drawing/2014/main" id="{947FB7C3-063F-5346-A154-922772E1656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939757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6" name="Textplatzhalter 5">
            <a:extLst>
              <a:ext uri="{FF2B5EF4-FFF2-40B4-BE49-F238E27FC236}">
                <a16:creationId xmlns:a16="http://schemas.microsoft.com/office/drawing/2014/main" id="{43620B12-D93E-1142-BEE7-03EF0A8E5E7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6443" y="1530175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28" name="Textplatzhalter 5">
            <a:extLst>
              <a:ext uri="{FF2B5EF4-FFF2-40B4-BE49-F238E27FC236}">
                <a16:creationId xmlns:a16="http://schemas.microsoft.com/office/drawing/2014/main" id="{31A5AF69-B971-E847-92D4-2CB669C7A3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13071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E8819D2A-3136-4E4F-9265-9761C2CA491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939757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2" name="Textplatzhalter 5">
            <a:extLst>
              <a:ext uri="{FF2B5EF4-FFF2-40B4-BE49-F238E27FC236}">
                <a16:creationId xmlns:a16="http://schemas.microsoft.com/office/drawing/2014/main" id="{2219DB30-5B94-4F4B-AAE0-A8087176D39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466443" y="4154274"/>
            <a:ext cx="3328970" cy="276999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144000" tIns="0" rIns="0" bIns="0" rtlCol="0" anchor="ctr">
            <a:spAutoFit/>
          </a:bodyPr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lang="de-DE" sz="1800" b="1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err="1"/>
              <a:t>Titolo</a:t>
            </a:r>
            <a:r>
              <a:rPr lang="de-DE"/>
              <a:t>, 18pt</a:t>
            </a:r>
          </a:p>
        </p:txBody>
      </p:sp>
      <p:sp>
        <p:nvSpPr>
          <p:cNvPr id="36" name="Segnaposto testo 4">
            <a:extLst>
              <a:ext uri="{FF2B5EF4-FFF2-40B4-BE49-F238E27FC236}">
                <a16:creationId xmlns:a16="http://schemas.microsoft.com/office/drawing/2014/main" id="{50DF7857-DC71-E243-AE80-66568B375BF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07988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7" name="Segnaposto testo 4">
            <a:extLst>
              <a:ext uri="{FF2B5EF4-FFF2-40B4-BE49-F238E27FC236}">
                <a16:creationId xmlns:a16="http://schemas.microsoft.com/office/drawing/2014/main" id="{906150D1-D615-3840-8C1D-FEB8EC21176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3939757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8" name="Segnaposto testo 4">
            <a:extLst>
              <a:ext uri="{FF2B5EF4-FFF2-40B4-BE49-F238E27FC236}">
                <a16:creationId xmlns:a16="http://schemas.microsoft.com/office/drawing/2014/main" id="{9301676E-F4EF-7141-A226-6EA7F236323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468403" y="4435263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39" name="Segnaposto testo 4">
            <a:extLst>
              <a:ext uri="{FF2B5EF4-FFF2-40B4-BE49-F238E27FC236}">
                <a16:creationId xmlns:a16="http://schemas.microsoft.com/office/drawing/2014/main" id="{622F9FF4-E7BC-5E45-B17C-AFEB6DA1CFA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07988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40" name="Segnaposto testo 4">
            <a:extLst>
              <a:ext uri="{FF2B5EF4-FFF2-40B4-BE49-F238E27FC236}">
                <a16:creationId xmlns:a16="http://schemas.microsoft.com/office/drawing/2014/main" id="{8013EBD3-314E-2241-B22A-E4049E96ECC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3939757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41" name="Segnaposto testo 4">
            <a:extLst>
              <a:ext uri="{FF2B5EF4-FFF2-40B4-BE49-F238E27FC236}">
                <a16:creationId xmlns:a16="http://schemas.microsoft.com/office/drawing/2014/main" id="{02EB51BF-47F5-AF45-B6AF-C394D614C299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68403" y="1811372"/>
            <a:ext cx="3328969" cy="30155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>
            <a:lvl1pPr marL="138113" indent="0">
              <a:buClr>
                <a:schemeClr val="tx2"/>
              </a:buClr>
              <a:buSzPct val="140000"/>
              <a:buFontTx/>
              <a:buNone/>
              <a:tabLst/>
              <a:defRPr sz="1800">
                <a:solidFill>
                  <a:schemeClr val="tx2"/>
                </a:solidFill>
              </a:defRPr>
            </a:lvl1pPr>
            <a:lvl2pPr marL="452437" indent="0">
              <a:buClr>
                <a:schemeClr val="tx2"/>
              </a:buClr>
              <a:buSzPct val="140000"/>
              <a:buFontTx/>
              <a:buNone/>
              <a:defRPr sz="1800">
                <a:solidFill>
                  <a:schemeClr val="tx2"/>
                </a:solidFill>
              </a:defRPr>
            </a:lvl2pPr>
            <a:lvl3pPr marL="895350" indent="0">
              <a:buClr>
                <a:schemeClr val="tx2"/>
              </a:buClr>
              <a:buSzPct val="140000"/>
              <a:buFontTx/>
              <a:buNone/>
              <a:defRPr sz="1600">
                <a:solidFill>
                  <a:schemeClr val="tx2"/>
                </a:solidFill>
              </a:defRPr>
            </a:lvl3pPr>
            <a:lvl4pPr marL="1343025" indent="0">
              <a:buClr>
                <a:schemeClr val="tx2"/>
              </a:buClr>
              <a:buSzPct val="140000"/>
              <a:buFontTx/>
              <a:buNone/>
              <a:defRPr sz="1400">
                <a:solidFill>
                  <a:schemeClr val="tx2"/>
                </a:solidFill>
              </a:defRPr>
            </a:lvl4pPr>
            <a:lvl5pPr marL="1795462" indent="0">
              <a:buClr>
                <a:schemeClr val="tx2"/>
              </a:buClr>
              <a:buSzPct val="140000"/>
              <a:buFontTx/>
              <a:buNone/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it-IT" dirty="0"/>
              <a:t>Testo 18pt</a:t>
            </a:r>
          </a:p>
        </p:txBody>
      </p:sp>
      <p:sp>
        <p:nvSpPr>
          <p:cNvPr id="17" name="Slide Number Placeholder 1">
            <a:extLst>
              <a:ext uri="{FF2B5EF4-FFF2-40B4-BE49-F238E27FC236}">
                <a16:creationId xmlns:a16="http://schemas.microsoft.com/office/drawing/2014/main" id="{61EECFFE-37BC-4828-B372-299E37D7A7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‹N›</a:t>
            </a:fld>
            <a:endParaRPr lang="de-DE" dirty="0"/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6ED7EEDA-4134-B744-83EE-D56A8AE870B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91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grande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1" y="1539582"/>
            <a:ext cx="3529201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70244" y="1527162"/>
            <a:ext cx="7126431" cy="44942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8FD4EC-F8EA-B84C-8654-4EBC25F0560A}"/>
              </a:ext>
            </a:extLst>
          </p:cNvPr>
          <p:cNvSpPr txBox="1"/>
          <p:nvPr userDrawn="1"/>
        </p:nvSpPr>
        <p:spPr>
          <a:xfrm>
            <a:off x="166255" y="-74814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DEDBFC6-107C-1345-BD50-A6AAB5E4E94A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22A07DA2-A14A-F843-95D4-15446F2FE4B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D497D3D-6F95-40EB-8C16-0719AAD13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680031A2-AC71-7344-AC80-6370611B36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405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piccola d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FA93674-68BC-FA40-A29D-3847139EDE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9090" y="1542175"/>
            <a:ext cx="7484607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5" name="Bildplatzhalter 2">
            <a:extLst>
              <a:ext uri="{FF2B5EF4-FFF2-40B4-BE49-F238E27FC236}">
                <a16:creationId xmlns:a16="http://schemas.microsoft.com/office/drawing/2014/main" id="{35CF5786-0ACF-0544-AD13-22B3F15885E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88806" y="1520825"/>
            <a:ext cx="3307869" cy="4500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5DBB20A-9A18-2342-84CC-79E2FF664265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8E0CB76D-7F3B-A642-897D-A0A3880D9B3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927B2E45-0227-4E4E-8E5F-212ECF1246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C1954719-2DA5-FA4B-BD9C-D5A39DDFD2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52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piccola s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120473B7-68D1-A94A-BB86-2D9E6729AF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45392" y="1527555"/>
            <a:ext cx="7051284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3" name="Bildplatzhalter 2">
            <a:extLst>
              <a:ext uri="{FF2B5EF4-FFF2-40B4-BE49-F238E27FC236}">
                <a16:creationId xmlns:a16="http://schemas.microsoft.com/office/drawing/2014/main" id="{15DB18B5-4670-9D47-9323-BDD1EBC0A3C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8032" y="1527555"/>
            <a:ext cx="3440583" cy="44938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51F11D6-459D-504F-B452-0EB4BF8A9192}"/>
              </a:ext>
            </a:extLst>
          </p:cNvPr>
          <p:cNvSpPr txBox="1"/>
          <p:nvPr userDrawn="1"/>
        </p:nvSpPr>
        <p:spPr>
          <a:xfrm>
            <a:off x="-1167063" y="48126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it-DE" sz="2000" dirty="0" err="1">
              <a:solidFill>
                <a:schemeClr val="bg2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B59B5DA5-4D2B-B14F-B616-13840254263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FBBDA2E9-1566-E84F-9B7B-6E9D1460B9C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C67BF12-A898-437F-8634-8A654B188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82D2690D-06F1-B945-8B1A-499235A94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7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4575" y="1533682"/>
            <a:ext cx="1108210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8" name="Segnaposto immagine 2">
            <a:extLst>
              <a:ext uri="{FF2B5EF4-FFF2-40B4-BE49-F238E27FC236}">
                <a16:creationId xmlns:a16="http://schemas.microsoft.com/office/drawing/2014/main" id="{5D62971A-784F-2D45-B2F5-25F3B50E698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4576" y="2312989"/>
            <a:ext cx="11082099" cy="3708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it-IT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64732F7-3649-D44E-A00A-FD624882E33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6CEDD758-7C6A-714E-AFD0-1E96D90E19E1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FD3D4E94-5675-44D9-91FE-A51CD10F49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A78EACF-509D-7446-82AB-CA6F6190BE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81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o+foto centr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5">
            <a:extLst>
              <a:ext uri="{FF2B5EF4-FFF2-40B4-BE49-F238E27FC236}">
                <a16:creationId xmlns:a16="http://schemas.microsoft.com/office/drawing/2014/main" id="{E63174D1-57FE-6142-9774-C91D5C1B58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0656" y="4893949"/>
            <a:ext cx="1107602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910" y="1534380"/>
            <a:ext cx="11074766" cy="31337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B073446-3B14-4C41-9D62-7F4AF9B25CF8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7152B3CA-7D8E-D044-970D-A2CDD1AB079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8711F2F-EE7D-4527-A601-4582B97CD7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45AF7B95-59CF-7F4D-8B48-F5CE5753C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66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ox testo+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ildplatzhalter 2">
            <a:extLst>
              <a:ext uri="{FF2B5EF4-FFF2-40B4-BE49-F238E27FC236}">
                <a16:creationId xmlns:a16="http://schemas.microsoft.com/office/drawing/2014/main" id="{112C6C66-181E-4683-BA8C-F8A435B4928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1909" y="1520824"/>
            <a:ext cx="11074765" cy="26289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/>
              <a:t>Foto</a:t>
            </a:r>
          </a:p>
        </p:txBody>
      </p:sp>
      <p:sp>
        <p:nvSpPr>
          <p:cNvPr id="15" name="Textplatzhalter 5">
            <a:extLst>
              <a:ext uri="{FF2B5EF4-FFF2-40B4-BE49-F238E27FC236}">
                <a16:creationId xmlns:a16="http://schemas.microsoft.com/office/drawing/2014/main" id="{8B43BE93-A49F-1147-A16D-1C0CB863904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3071" y="4419861"/>
            <a:ext cx="5214618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baseline="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EA83DD5-9F2F-2F42-A1DE-E58C968268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03949" y="4419861"/>
            <a:ext cx="5292725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baseline="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A31EFF4E-CB4F-C349-AA42-ACA0390A9A09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0" name="Segnaposto contenuto 3">
            <a:extLst>
              <a:ext uri="{FF2B5EF4-FFF2-40B4-BE49-F238E27FC236}">
                <a16:creationId xmlns:a16="http://schemas.microsoft.com/office/drawing/2014/main" id="{296BE485-5E70-FF4F-98DA-5C010AFF8D7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12AC8F03-F2C3-4244-8CFA-759AC0D5D5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43971134-2451-DF4A-99A5-53BBAE0CB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zza pagina foto+testo_Ap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2">
            <a:extLst>
              <a:ext uri="{FF2B5EF4-FFF2-40B4-BE49-F238E27FC236}">
                <a16:creationId xmlns:a16="http://schemas.microsoft.com/office/drawing/2014/main" id="{13D4B4EC-71A3-46B3-A6AB-B4B94FFAD73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03950" y="5"/>
            <a:ext cx="5988050" cy="6875998"/>
          </a:xfrm>
          <a:custGeom>
            <a:avLst/>
            <a:gdLst>
              <a:gd name="connsiteX0" fmla="*/ 4205063 w 5988050"/>
              <a:gd name="connsiteY0" fmla="*/ 6626755 h 6875998"/>
              <a:gd name="connsiteX1" fmla="*/ 4205063 w 5988050"/>
              <a:gd name="connsiteY1" fmla="*/ 6649699 h 6875998"/>
              <a:gd name="connsiteX2" fmla="*/ 4257162 w 5988050"/>
              <a:gd name="connsiteY2" fmla="*/ 6664960 h 6875998"/>
              <a:gd name="connsiteX3" fmla="*/ 4259864 w 5988050"/>
              <a:gd name="connsiteY3" fmla="*/ 6634601 h 6875998"/>
              <a:gd name="connsiteX4" fmla="*/ 5116789 w 5988050"/>
              <a:gd name="connsiteY4" fmla="*/ 6611627 h 6875998"/>
              <a:gd name="connsiteX5" fmla="*/ 5128460 w 5988050"/>
              <a:gd name="connsiteY5" fmla="*/ 6638985 h 6875998"/>
              <a:gd name="connsiteX6" fmla="*/ 5106032 w 5988050"/>
              <a:gd name="connsiteY6" fmla="*/ 6638985 h 6875998"/>
              <a:gd name="connsiteX7" fmla="*/ 5116733 w 5988050"/>
              <a:gd name="connsiteY7" fmla="*/ 6611495 h 6875998"/>
              <a:gd name="connsiteX8" fmla="*/ 5116841 w 5988050"/>
              <a:gd name="connsiteY8" fmla="*/ 6611495 h 6875998"/>
              <a:gd name="connsiteX9" fmla="*/ 5116789 w 5988050"/>
              <a:gd name="connsiteY9" fmla="*/ 6611627 h 6875998"/>
              <a:gd name="connsiteX10" fmla="*/ 4886505 w 5988050"/>
              <a:gd name="connsiteY10" fmla="*/ 6610737 h 6875998"/>
              <a:gd name="connsiteX11" fmla="*/ 4911851 w 5988050"/>
              <a:gd name="connsiteY11" fmla="*/ 6610737 h 6875998"/>
              <a:gd name="connsiteX12" fmla="*/ 4920607 w 5988050"/>
              <a:gd name="connsiteY12" fmla="*/ 6619287 h 6875998"/>
              <a:gd name="connsiteX13" fmla="*/ 4923687 w 5988050"/>
              <a:gd name="connsiteY13" fmla="*/ 6631733 h 6875998"/>
              <a:gd name="connsiteX14" fmla="*/ 4916823 w 5988050"/>
              <a:gd name="connsiteY14" fmla="*/ 6649050 h 6875998"/>
              <a:gd name="connsiteX15" fmla="*/ 4899259 w 5988050"/>
              <a:gd name="connsiteY15" fmla="*/ 6655760 h 6875998"/>
              <a:gd name="connsiteX16" fmla="*/ 4886613 w 5988050"/>
              <a:gd name="connsiteY16" fmla="*/ 6652730 h 6875998"/>
              <a:gd name="connsiteX17" fmla="*/ 4877912 w 5988050"/>
              <a:gd name="connsiteY17" fmla="*/ 6644179 h 6875998"/>
              <a:gd name="connsiteX18" fmla="*/ 4874777 w 5988050"/>
              <a:gd name="connsiteY18" fmla="*/ 6631733 h 6875998"/>
              <a:gd name="connsiteX19" fmla="*/ 4877804 w 5988050"/>
              <a:gd name="connsiteY19" fmla="*/ 6619287 h 6875998"/>
              <a:gd name="connsiteX20" fmla="*/ 4877858 w 5988050"/>
              <a:gd name="connsiteY20" fmla="*/ 6618908 h 6875998"/>
              <a:gd name="connsiteX21" fmla="*/ 4886505 w 5988050"/>
              <a:gd name="connsiteY21" fmla="*/ 6610737 h 6875998"/>
              <a:gd name="connsiteX22" fmla="*/ 5048475 w 5988050"/>
              <a:gd name="connsiteY22" fmla="*/ 6607220 h 6875998"/>
              <a:gd name="connsiteX23" fmla="*/ 5057608 w 5988050"/>
              <a:gd name="connsiteY23" fmla="*/ 6607220 h 6875998"/>
              <a:gd name="connsiteX24" fmla="*/ 5069930 w 5988050"/>
              <a:gd name="connsiteY24" fmla="*/ 6616798 h 6875998"/>
              <a:gd name="connsiteX25" fmla="*/ 5066958 w 5988050"/>
              <a:gd name="connsiteY25" fmla="*/ 6624103 h 6875998"/>
              <a:gd name="connsiteX26" fmla="*/ 5058581 w 5988050"/>
              <a:gd name="connsiteY26" fmla="*/ 6626538 h 6875998"/>
              <a:gd name="connsiteX27" fmla="*/ 5048475 w 5988050"/>
              <a:gd name="connsiteY27" fmla="*/ 6626430 h 6875998"/>
              <a:gd name="connsiteX28" fmla="*/ 4390271 w 5988050"/>
              <a:gd name="connsiteY28" fmla="*/ 6599319 h 6875998"/>
              <a:gd name="connsiteX29" fmla="*/ 4348387 w 5988050"/>
              <a:gd name="connsiteY29" fmla="*/ 6634601 h 6875998"/>
              <a:gd name="connsiteX30" fmla="*/ 4289209 w 5988050"/>
              <a:gd name="connsiteY30" fmla="*/ 6636116 h 6875998"/>
              <a:gd name="connsiteX31" fmla="*/ 4295316 w 5988050"/>
              <a:gd name="connsiteY31" fmla="*/ 6669884 h 6875998"/>
              <a:gd name="connsiteX32" fmla="*/ 4407620 w 5988050"/>
              <a:gd name="connsiteY32" fmla="*/ 6628974 h 6875998"/>
              <a:gd name="connsiteX33" fmla="*/ 4390271 w 5988050"/>
              <a:gd name="connsiteY33" fmla="*/ 6599319 h 6875998"/>
              <a:gd name="connsiteX34" fmla="*/ 4704646 w 5988050"/>
              <a:gd name="connsiteY34" fmla="*/ 6596721 h 6875998"/>
              <a:gd name="connsiteX35" fmla="*/ 4704646 w 5988050"/>
              <a:gd name="connsiteY35" fmla="*/ 6666204 h 6875998"/>
              <a:gd name="connsiteX36" fmla="*/ 4750151 w 5988050"/>
              <a:gd name="connsiteY36" fmla="*/ 6666204 h 6875998"/>
              <a:gd name="connsiteX37" fmla="*/ 4750151 w 5988050"/>
              <a:gd name="connsiteY37" fmla="*/ 6655706 h 6875998"/>
              <a:gd name="connsiteX38" fmla="*/ 4718157 w 5988050"/>
              <a:gd name="connsiteY38" fmla="*/ 6655706 h 6875998"/>
              <a:gd name="connsiteX39" fmla="*/ 4718157 w 5988050"/>
              <a:gd name="connsiteY39" fmla="*/ 6635954 h 6875998"/>
              <a:gd name="connsiteX40" fmla="*/ 4748260 w 5988050"/>
              <a:gd name="connsiteY40" fmla="*/ 6635954 h 6875998"/>
              <a:gd name="connsiteX41" fmla="*/ 4748260 w 5988050"/>
              <a:gd name="connsiteY41" fmla="*/ 6625456 h 6875998"/>
              <a:gd name="connsiteX42" fmla="*/ 4718157 w 5988050"/>
              <a:gd name="connsiteY42" fmla="*/ 6625456 h 6875998"/>
              <a:gd name="connsiteX43" fmla="*/ 4718157 w 5988050"/>
              <a:gd name="connsiteY43" fmla="*/ 6607220 h 6875998"/>
              <a:gd name="connsiteX44" fmla="*/ 4749611 w 5988050"/>
              <a:gd name="connsiteY44" fmla="*/ 6607220 h 6875998"/>
              <a:gd name="connsiteX45" fmla="*/ 4749611 w 5988050"/>
              <a:gd name="connsiteY45" fmla="*/ 6596721 h 6875998"/>
              <a:gd name="connsiteX46" fmla="*/ 4650116 w 5988050"/>
              <a:gd name="connsiteY46" fmla="*/ 6596721 h 6875998"/>
              <a:gd name="connsiteX47" fmla="*/ 4650116 w 5988050"/>
              <a:gd name="connsiteY47" fmla="*/ 6666204 h 6875998"/>
              <a:gd name="connsiteX48" fmla="*/ 4663519 w 5988050"/>
              <a:gd name="connsiteY48" fmla="*/ 6666204 h 6875998"/>
              <a:gd name="connsiteX49" fmla="*/ 4663519 w 5988050"/>
              <a:gd name="connsiteY49" fmla="*/ 6635737 h 6875998"/>
              <a:gd name="connsiteX50" fmla="*/ 4692432 w 5988050"/>
              <a:gd name="connsiteY50" fmla="*/ 6635737 h 6875998"/>
              <a:gd name="connsiteX51" fmla="*/ 4692432 w 5988050"/>
              <a:gd name="connsiteY51" fmla="*/ 6624915 h 6875998"/>
              <a:gd name="connsiteX52" fmla="*/ 4663519 w 5988050"/>
              <a:gd name="connsiteY52" fmla="*/ 6624915 h 6875998"/>
              <a:gd name="connsiteX53" fmla="*/ 4663519 w 5988050"/>
              <a:gd name="connsiteY53" fmla="*/ 6607220 h 6875998"/>
              <a:gd name="connsiteX54" fmla="*/ 4692432 w 5988050"/>
              <a:gd name="connsiteY54" fmla="*/ 6607220 h 6875998"/>
              <a:gd name="connsiteX55" fmla="*/ 4692432 w 5988050"/>
              <a:gd name="connsiteY55" fmla="*/ 6596721 h 6875998"/>
              <a:gd name="connsiteX56" fmla="*/ 4621094 w 5988050"/>
              <a:gd name="connsiteY56" fmla="*/ 6596721 h 6875998"/>
              <a:gd name="connsiteX57" fmla="*/ 4621094 w 5988050"/>
              <a:gd name="connsiteY57" fmla="*/ 6666204 h 6875998"/>
              <a:gd name="connsiteX58" fmla="*/ 4634497 w 5988050"/>
              <a:gd name="connsiteY58" fmla="*/ 6666204 h 6875998"/>
              <a:gd name="connsiteX59" fmla="*/ 4634497 w 5988050"/>
              <a:gd name="connsiteY59" fmla="*/ 6596721 h 6875998"/>
              <a:gd name="connsiteX60" fmla="*/ 4564510 w 5988050"/>
              <a:gd name="connsiteY60" fmla="*/ 6596721 h 6875998"/>
              <a:gd name="connsiteX61" fmla="*/ 4564510 w 5988050"/>
              <a:gd name="connsiteY61" fmla="*/ 6666204 h 6875998"/>
              <a:gd name="connsiteX62" fmla="*/ 4611582 w 5988050"/>
              <a:gd name="connsiteY62" fmla="*/ 6666204 h 6875998"/>
              <a:gd name="connsiteX63" fmla="*/ 4611582 w 5988050"/>
              <a:gd name="connsiteY63" fmla="*/ 6655706 h 6875998"/>
              <a:gd name="connsiteX64" fmla="*/ 4577913 w 5988050"/>
              <a:gd name="connsiteY64" fmla="*/ 6655706 h 6875998"/>
              <a:gd name="connsiteX65" fmla="*/ 4577913 w 5988050"/>
              <a:gd name="connsiteY65" fmla="*/ 6596721 h 6875998"/>
              <a:gd name="connsiteX66" fmla="*/ 5236440 w 5988050"/>
              <a:gd name="connsiteY66" fmla="*/ 6596613 h 6875998"/>
              <a:gd name="connsiteX67" fmla="*/ 5262814 w 5988050"/>
              <a:gd name="connsiteY67" fmla="*/ 6631570 h 6875998"/>
              <a:gd name="connsiteX68" fmla="*/ 5262814 w 5988050"/>
              <a:gd name="connsiteY68" fmla="*/ 6666096 h 6875998"/>
              <a:gd name="connsiteX69" fmla="*/ 5276217 w 5988050"/>
              <a:gd name="connsiteY69" fmla="*/ 6666096 h 6875998"/>
              <a:gd name="connsiteX70" fmla="*/ 5276217 w 5988050"/>
              <a:gd name="connsiteY70" fmla="*/ 6631787 h 6875998"/>
              <a:gd name="connsiteX71" fmla="*/ 5302428 w 5988050"/>
              <a:gd name="connsiteY71" fmla="*/ 6596721 h 6875998"/>
              <a:gd name="connsiteX72" fmla="*/ 5286485 w 5988050"/>
              <a:gd name="connsiteY72" fmla="*/ 6596721 h 6875998"/>
              <a:gd name="connsiteX73" fmla="*/ 5269407 w 5988050"/>
              <a:gd name="connsiteY73" fmla="*/ 6619936 h 6875998"/>
              <a:gd name="connsiteX74" fmla="*/ 5252599 w 5988050"/>
              <a:gd name="connsiteY74" fmla="*/ 6596721 h 6875998"/>
              <a:gd name="connsiteX75" fmla="*/ 5162292 w 5988050"/>
              <a:gd name="connsiteY75" fmla="*/ 6596613 h 6875998"/>
              <a:gd name="connsiteX76" fmla="*/ 5162292 w 5988050"/>
              <a:gd name="connsiteY76" fmla="*/ 6666204 h 6875998"/>
              <a:gd name="connsiteX77" fmla="*/ 5175424 w 5988050"/>
              <a:gd name="connsiteY77" fmla="*/ 6666204 h 6875998"/>
              <a:gd name="connsiteX78" fmla="*/ 5175424 w 5988050"/>
              <a:gd name="connsiteY78" fmla="*/ 6616906 h 6875998"/>
              <a:gd name="connsiteX79" fmla="*/ 5216876 w 5988050"/>
              <a:gd name="connsiteY79" fmla="*/ 6666204 h 6875998"/>
              <a:gd name="connsiteX80" fmla="*/ 5228442 w 5988050"/>
              <a:gd name="connsiteY80" fmla="*/ 6666204 h 6875998"/>
              <a:gd name="connsiteX81" fmla="*/ 5228442 w 5988050"/>
              <a:gd name="connsiteY81" fmla="*/ 6596721 h 6875998"/>
              <a:gd name="connsiteX82" fmla="*/ 5215363 w 5988050"/>
              <a:gd name="connsiteY82" fmla="*/ 6596721 h 6875998"/>
              <a:gd name="connsiteX83" fmla="*/ 5215363 w 5988050"/>
              <a:gd name="connsiteY83" fmla="*/ 6645424 h 6875998"/>
              <a:gd name="connsiteX84" fmla="*/ 5174127 w 5988050"/>
              <a:gd name="connsiteY84" fmla="*/ 6596721 h 6875998"/>
              <a:gd name="connsiteX85" fmla="*/ 5109815 w 5988050"/>
              <a:gd name="connsiteY85" fmla="*/ 6596613 h 6875998"/>
              <a:gd name="connsiteX86" fmla="*/ 5081225 w 5988050"/>
              <a:gd name="connsiteY86" fmla="*/ 6666096 h 6875998"/>
              <a:gd name="connsiteX87" fmla="*/ 5095277 w 5988050"/>
              <a:gd name="connsiteY87" fmla="*/ 6666096 h 6875998"/>
              <a:gd name="connsiteX88" fmla="*/ 5101870 w 5988050"/>
              <a:gd name="connsiteY88" fmla="*/ 6649266 h 6875998"/>
              <a:gd name="connsiteX89" fmla="*/ 5132730 w 5988050"/>
              <a:gd name="connsiteY89" fmla="*/ 6649266 h 6875998"/>
              <a:gd name="connsiteX90" fmla="*/ 5139917 w 5988050"/>
              <a:gd name="connsiteY90" fmla="*/ 6666204 h 6875998"/>
              <a:gd name="connsiteX91" fmla="*/ 5154077 w 5988050"/>
              <a:gd name="connsiteY91" fmla="*/ 6666204 h 6875998"/>
              <a:gd name="connsiteX92" fmla="*/ 5123488 w 5988050"/>
              <a:gd name="connsiteY92" fmla="*/ 6596721 h 6875998"/>
              <a:gd name="connsiteX93" fmla="*/ 5035072 w 5988050"/>
              <a:gd name="connsiteY93" fmla="*/ 6596613 h 6875998"/>
              <a:gd name="connsiteX94" fmla="*/ 5035072 w 5988050"/>
              <a:gd name="connsiteY94" fmla="*/ 6666204 h 6875998"/>
              <a:gd name="connsiteX95" fmla="*/ 5048475 w 5988050"/>
              <a:gd name="connsiteY95" fmla="*/ 6666204 h 6875998"/>
              <a:gd name="connsiteX96" fmla="*/ 5048475 w 5988050"/>
              <a:gd name="connsiteY96" fmla="*/ 6637037 h 6875998"/>
              <a:gd name="connsiteX97" fmla="*/ 5061391 w 5988050"/>
              <a:gd name="connsiteY97" fmla="*/ 6637037 h 6875998"/>
              <a:gd name="connsiteX98" fmla="*/ 5077605 w 5988050"/>
              <a:gd name="connsiteY98" fmla="*/ 6631624 h 6875998"/>
              <a:gd name="connsiteX99" fmla="*/ 5083766 w 5988050"/>
              <a:gd name="connsiteY99" fmla="*/ 6617068 h 6875998"/>
              <a:gd name="connsiteX100" fmla="*/ 5077659 w 5988050"/>
              <a:gd name="connsiteY100" fmla="*/ 6602511 h 6875998"/>
              <a:gd name="connsiteX101" fmla="*/ 5061824 w 5988050"/>
              <a:gd name="connsiteY101" fmla="*/ 6597100 h 6875998"/>
              <a:gd name="connsiteX102" fmla="*/ 4950115 w 5988050"/>
              <a:gd name="connsiteY102" fmla="*/ 6596613 h 6875998"/>
              <a:gd name="connsiteX103" fmla="*/ 4950115 w 5988050"/>
              <a:gd name="connsiteY103" fmla="*/ 6666204 h 6875998"/>
              <a:gd name="connsiteX104" fmla="*/ 4963572 w 5988050"/>
              <a:gd name="connsiteY104" fmla="*/ 6666204 h 6875998"/>
              <a:gd name="connsiteX105" fmla="*/ 4963572 w 5988050"/>
              <a:gd name="connsiteY105" fmla="*/ 6617501 h 6875998"/>
              <a:gd name="connsiteX106" fmla="*/ 4963950 w 5988050"/>
              <a:gd name="connsiteY106" fmla="*/ 6617501 h 6875998"/>
              <a:gd name="connsiteX107" fmla="*/ 4984000 w 5988050"/>
              <a:gd name="connsiteY107" fmla="*/ 6641961 h 6875998"/>
              <a:gd name="connsiteX108" fmla="*/ 4985892 w 5988050"/>
              <a:gd name="connsiteY108" fmla="*/ 6641961 h 6875998"/>
              <a:gd name="connsiteX109" fmla="*/ 5005942 w 5988050"/>
              <a:gd name="connsiteY109" fmla="*/ 6617501 h 6875998"/>
              <a:gd name="connsiteX110" fmla="*/ 5006374 w 5988050"/>
              <a:gd name="connsiteY110" fmla="*/ 6617501 h 6875998"/>
              <a:gd name="connsiteX111" fmla="*/ 5006374 w 5988050"/>
              <a:gd name="connsiteY111" fmla="*/ 6666204 h 6875998"/>
              <a:gd name="connsiteX112" fmla="*/ 5019777 w 5988050"/>
              <a:gd name="connsiteY112" fmla="*/ 6666204 h 6875998"/>
              <a:gd name="connsiteX113" fmla="*/ 5019777 w 5988050"/>
              <a:gd name="connsiteY113" fmla="*/ 6596721 h 6875998"/>
              <a:gd name="connsiteX114" fmla="*/ 5007780 w 5988050"/>
              <a:gd name="connsiteY114" fmla="*/ 6596721 h 6875998"/>
              <a:gd name="connsiteX115" fmla="*/ 4985027 w 5988050"/>
              <a:gd name="connsiteY115" fmla="*/ 6624103 h 6875998"/>
              <a:gd name="connsiteX116" fmla="*/ 4962220 w 5988050"/>
              <a:gd name="connsiteY116" fmla="*/ 6596721 h 6875998"/>
              <a:gd name="connsiteX117" fmla="*/ 4827380 w 5988050"/>
              <a:gd name="connsiteY117" fmla="*/ 6595802 h 6875998"/>
              <a:gd name="connsiteX118" fmla="*/ 4807276 w 5988050"/>
              <a:gd name="connsiteY118" fmla="*/ 6600347 h 6875998"/>
              <a:gd name="connsiteX119" fmla="*/ 4807330 w 5988050"/>
              <a:gd name="connsiteY119" fmla="*/ 6600347 h 6875998"/>
              <a:gd name="connsiteX120" fmla="*/ 4793333 w 5988050"/>
              <a:gd name="connsiteY120" fmla="*/ 6613226 h 6875998"/>
              <a:gd name="connsiteX121" fmla="*/ 4788253 w 5988050"/>
              <a:gd name="connsiteY121" fmla="*/ 6632058 h 6875998"/>
              <a:gd name="connsiteX122" fmla="*/ 4793171 w 5988050"/>
              <a:gd name="connsiteY122" fmla="*/ 6650078 h 6875998"/>
              <a:gd name="connsiteX123" fmla="*/ 4806736 w 5988050"/>
              <a:gd name="connsiteY123" fmla="*/ 6662687 h 6875998"/>
              <a:gd name="connsiteX124" fmla="*/ 4826354 w 5988050"/>
              <a:gd name="connsiteY124" fmla="*/ 6667069 h 6875998"/>
              <a:gd name="connsiteX125" fmla="*/ 4839594 w 5988050"/>
              <a:gd name="connsiteY125" fmla="*/ 6665608 h 6875998"/>
              <a:gd name="connsiteX126" fmla="*/ 4852025 w 5988050"/>
              <a:gd name="connsiteY126" fmla="*/ 6660576 h 6875998"/>
              <a:gd name="connsiteX127" fmla="*/ 4852025 w 5988050"/>
              <a:gd name="connsiteY127" fmla="*/ 6647913 h 6875998"/>
              <a:gd name="connsiteX128" fmla="*/ 4838892 w 5988050"/>
              <a:gd name="connsiteY128" fmla="*/ 6653866 h 6875998"/>
              <a:gd name="connsiteX129" fmla="*/ 4828083 w 5988050"/>
              <a:gd name="connsiteY129" fmla="*/ 6655489 h 6875998"/>
              <a:gd name="connsiteX130" fmla="*/ 4814680 w 5988050"/>
              <a:gd name="connsiteY130" fmla="*/ 6652513 h 6875998"/>
              <a:gd name="connsiteX131" fmla="*/ 4805439 w 5988050"/>
              <a:gd name="connsiteY131" fmla="*/ 6643963 h 6875998"/>
              <a:gd name="connsiteX132" fmla="*/ 4805439 w 5988050"/>
              <a:gd name="connsiteY132" fmla="*/ 6619071 h 6875998"/>
              <a:gd name="connsiteX133" fmla="*/ 4814572 w 5988050"/>
              <a:gd name="connsiteY133" fmla="*/ 6610737 h 6875998"/>
              <a:gd name="connsiteX134" fmla="*/ 4827975 w 5988050"/>
              <a:gd name="connsiteY134" fmla="*/ 6607653 h 6875998"/>
              <a:gd name="connsiteX135" fmla="*/ 4839324 w 5988050"/>
              <a:gd name="connsiteY135" fmla="*/ 6609330 h 6875998"/>
              <a:gd name="connsiteX136" fmla="*/ 4851160 w 5988050"/>
              <a:gd name="connsiteY136" fmla="*/ 6614741 h 6875998"/>
              <a:gd name="connsiteX137" fmla="*/ 4851160 w 5988050"/>
              <a:gd name="connsiteY137" fmla="*/ 6601754 h 6875998"/>
              <a:gd name="connsiteX138" fmla="*/ 4838946 w 5988050"/>
              <a:gd name="connsiteY138" fmla="*/ 6597154 h 6875998"/>
              <a:gd name="connsiteX139" fmla="*/ 4827380 w 5988050"/>
              <a:gd name="connsiteY139" fmla="*/ 6595802 h 6875998"/>
              <a:gd name="connsiteX140" fmla="*/ 4898935 w 5988050"/>
              <a:gd name="connsiteY140" fmla="*/ 6595558 h 6875998"/>
              <a:gd name="connsiteX141" fmla="*/ 4879317 w 5988050"/>
              <a:gd name="connsiteY141" fmla="*/ 6600130 h 6875998"/>
              <a:gd name="connsiteX142" fmla="*/ 4879479 w 5988050"/>
              <a:gd name="connsiteY142" fmla="*/ 6600347 h 6875998"/>
              <a:gd name="connsiteX143" fmla="*/ 4864714 w 5988050"/>
              <a:gd name="connsiteY143" fmla="*/ 6647522 h 6875998"/>
              <a:gd name="connsiteX144" fmla="*/ 4879479 w 5988050"/>
              <a:gd name="connsiteY144" fmla="*/ 6662308 h 6875998"/>
              <a:gd name="connsiteX145" fmla="*/ 4918715 w 5988050"/>
              <a:gd name="connsiteY145" fmla="*/ 6662308 h 6875998"/>
              <a:gd name="connsiteX146" fmla="*/ 4933356 w 5988050"/>
              <a:gd name="connsiteY146" fmla="*/ 6614854 h 6875998"/>
              <a:gd name="connsiteX147" fmla="*/ 4932280 w 5988050"/>
              <a:gd name="connsiteY147" fmla="*/ 6612956 h 6875998"/>
              <a:gd name="connsiteX148" fmla="*/ 4918553 w 5988050"/>
              <a:gd name="connsiteY148" fmla="*/ 6600130 h 6875998"/>
              <a:gd name="connsiteX149" fmla="*/ 4898935 w 5988050"/>
              <a:gd name="connsiteY149" fmla="*/ 6595558 h 6875998"/>
              <a:gd name="connsiteX150" fmla="*/ 4113890 w 5988050"/>
              <a:gd name="connsiteY150" fmla="*/ 6566958 h 6875998"/>
              <a:gd name="connsiteX151" fmla="*/ 4095461 w 5988050"/>
              <a:gd name="connsiteY151" fmla="*/ 6582218 h 6875998"/>
              <a:gd name="connsiteX152" fmla="*/ 4170420 w 5988050"/>
              <a:gd name="connsiteY152" fmla="*/ 6634601 h 6875998"/>
              <a:gd name="connsiteX153" fmla="*/ 4181229 w 5988050"/>
              <a:gd name="connsiteY153" fmla="*/ 6614146 h 6875998"/>
              <a:gd name="connsiteX154" fmla="*/ 4113890 w 5988050"/>
              <a:gd name="connsiteY154" fmla="*/ 6566958 h 6875998"/>
              <a:gd name="connsiteX155" fmla="*/ 4442857 w 5988050"/>
              <a:gd name="connsiteY155" fmla="*/ 6539035 h 6875998"/>
              <a:gd name="connsiteX156" fmla="*/ 4413781 w 5988050"/>
              <a:gd name="connsiteY156" fmla="*/ 6578863 h 6875998"/>
              <a:gd name="connsiteX157" fmla="*/ 4443343 w 5988050"/>
              <a:gd name="connsiteY157" fmla="*/ 6599318 h 6875998"/>
              <a:gd name="connsiteX158" fmla="*/ 4471932 w 5988050"/>
              <a:gd name="connsiteY158" fmla="*/ 6548234 h 6875998"/>
              <a:gd name="connsiteX159" fmla="*/ 4296613 w 5988050"/>
              <a:gd name="connsiteY159" fmla="*/ 6513331 h 6875998"/>
              <a:gd name="connsiteX160" fmla="*/ 4232463 w 5988050"/>
              <a:gd name="connsiteY160" fmla="*/ 6526534 h 6875998"/>
              <a:gd name="connsiteX161" fmla="*/ 4232463 w 5988050"/>
              <a:gd name="connsiteY161" fmla="*/ 6526643 h 6875998"/>
              <a:gd name="connsiteX162" fmla="*/ 4216682 w 5988050"/>
              <a:gd name="connsiteY162" fmla="*/ 6602403 h 6875998"/>
              <a:gd name="connsiteX163" fmla="*/ 4338227 w 5988050"/>
              <a:gd name="connsiteY163" fmla="*/ 6592175 h 6875998"/>
              <a:gd name="connsiteX164" fmla="*/ 4338227 w 5988050"/>
              <a:gd name="connsiteY164" fmla="*/ 6484813 h 6875998"/>
              <a:gd name="connsiteX165" fmla="*/ 4329040 w 5988050"/>
              <a:gd name="connsiteY165" fmla="*/ 6495041 h 6875998"/>
              <a:gd name="connsiteX166" fmla="*/ 4388218 w 5988050"/>
              <a:gd name="connsiteY166" fmla="*/ 6558949 h 6875998"/>
              <a:gd name="connsiteX167" fmla="*/ 4407620 w 5988050"/>
              <a:gd name="connsiteY167" fmla="*/ 6521610 h 6875998"/>
              <a:gd name="connsiteX168" fmla="*/ 4100055 w 5988050"/>
              <a:gd name="connsiteY168" fmla="*/ 6464628 h 6875998"/>
              <a:gd name="connsiteX169" fmla="*/ 4180041 w 5988050"/>
              <a:gd name="connsiteY169" fmla="*/ 6578863 h 6875998"/>
              <a:gd name="connsiteX170" fmla="*/ 4216790 w 5988050"/>
              <a:gd name="connsiteY170" fmla="*/ 6512411 h 6875998"/>
              <a:gd name="connsiteX171" fmla="*/ 4183121 w 5988050"/>
              <a:gd name="connsiteY171" fmla="*/ 6478698 h 6875998"/>
              <a:gd name="connsiteX172" fmla="*/ 4069629 w 5988050"/>
              <a:gd name="connsiteY172" fmla="*/ 6426748 h 6875998"/>
              <a:gd name="connsiteX173" fmla="*/ 4061306 w 5988050"/>
              <a:gd name="connsiteY173" fmla="*/ 6428480 h 6875998"/>
              <a:gd name="connsiteX174" fmla="*/ 4061252 w 5988050"/>
              <a:gd name="connsiteY174" fmla="*/ 6428696 h 6875998"/>
              <a:gd name="connsiteX175" fmla="*/ 4076492 w 5988050"/>
              <a:gd name="connsiteY175" fmla="*/ 6539143 h 6875998"/>
              <a:gd name="connsiteX176" fmla="*/ 4094813 w 5988050"/>
              <a:gd name="connsiteY176" fmla="*/ 6537412 h 6875998"/>
              <a:gd name="connsiteX177" fmla="*/ 4069629 w 5988050"/>
              <a:gd name="connsiteY177" fmla="*/ 6426748 h 6875998"/>
              <a:gd name="connsiteX178" fmla="*/ 4482147 w 5988050"/>
              <a:gd name="connsiteY178" fmla="*/ 6419443 h 6875998"/>
              <a:gd name="connsiteX179" fmla="*/ 4450477 w 5988050"/>
              <a:gd name="connsiteY179" fmla="*/ 6424529 h 6875998"/>
              <a:gd name="connsiteX180" fmla="*/ 4450477 w 5988050"/>
              <a:gd name="connsiteY180" fmla="*/ 6508353 h 6875998"/>
              <a:gd name="connsiteX181" fmla="*/ 4482147 w 5988050"/>
              <a:gd name="connsiteY181" fmla="*/ 6521610 h 6875998"/>
              <a:gd name="connsiteX182" fmla="*/ 4482147 w 5988050"/>
              <a:gd name="connsiteY182" fmla="*/ 6419443 h 6875998"/>
              <a:gd name="connsiteX183" fmla="*/ 5229090 w 5988050"/>
              <a:gd name="connsiteY183" fmla="*/ 6404669 h 6875998"/>
              <a:gd name="connsiteX184" fmla="*/ 5229090 w 5988050"/>
              <a:gd name="connsiteY184" fmla="*/ 6475451 h 6875998"/>
              <a:gd name="connsiteX185" fmla="*/ 5169263 w 5988050"/>
              <a:gd name="connsiteY185" fmla="*/ 6503320 h 6875998"/>
              <a:gd name="connsiteX186" fmla="*/ 5123109 w 5988050"/>
              <a:gd name="connsiteY186" fmla="*/ 6462842 h 6875998"/>
              <a:gd name="connsiteX187" fmla="*/ 5229090 w 5988050"/>
              <a:gd name="connsiteY187" fmla="*/ 6404669 h 6875998"/>
              <a:gd name="connsiteX188" fmla="*/ 4711780 w 5988050"/>
              <a:gd name="connsiteY188" fmla="*/ 6404669 h 6875998"/>
              <a:gd name="connsiteX189" fmla="*/ 4711780 w 5988050"/>
              <a:gd name="connsiteY189" fmla="*/ 6475451 h 6875998"/>
              <a:gd name="connsiteX190" fmla="*/ 4651953 w 5988050"/>
              <a:gd name="connsiteY190" fmla="*/ 6503320 h 6875998"/>
              <a:gd name="connsiteX191" fmla="*/ 4605799 w 5988050"/>
              <a:gd name="connsiteY191" fmla="*/ 6462843 h 6875998"/>
              <a:gd name="connsiteX192" fmla="*/ 4711780 w 5988050"/>
              <a:gd name="connsiteY192" fmla="*/ 6404669 h 6875998"/>
              <a:gd name="connsiteX193" fmla="*/ 4419888 w 5988050"/>
              <a:gd name="connsiteY193" fmla="*/ 6387191 h 6875998"/>
              <a:gd name="connsiteX194" fmla="*/ 4354549 w 5988050"/>
              <a:gd name="connsiteY194" fmla="*/ 6422473 h 6875998"/>
              <a:gd name="connsiteX195" fmla="*/ 4354549 w 5988050"/>
              <a:gd name="connsiteY195" fmla="*/ 6464358 h 6875998"/>
              <a:gd name="connsiteX196" fmla="*/ 4425995 w 5988050"/>
              <a:gd name="connsiteY196" fmla="*/ 6491956 h 6875998"/>
              <a:gd name="connsiteX197" fmla="*/ 4468366 w 5988050"/>
              <a:gd name="connsiteY197" fmla="*/ 6362894 h 6875998"/>
              <a:gd name="connsiteX198" fmla="*/ 4442857 w 5988050"/>
              <a:gd name="connsiteY198" fmla="*/ 6376476 h 6875998"/>
              <a:gd name="connsiteX199" fmla="*/ 4452963 w 5988050"/>
              <a:gd name="connsiteY199" fmla="*/ 6401910 h 6875998"/>
              <a:gd name="connsiteX200" fmla="*/ 4477229 w 5988050"/>
              <a:gd name="connsiteY200" fmla="*/ 6394280 h 6875998"/>
              <a:gd name="connsiteX201" fmla="*/ 4425995 w 5988050"/>
              <a:gd name="connsiteY201" fmla="*/ 6322308 h 6875998"/>
              <a:gd name="connsiteX202" fmla="*/ 4329040 w 5988050"/>
              <a:gd name="connsiteY202" fmla="*/ 6387191 h 6875998"/>
              <a:gd name="connsiteX203" fmla="*/ 4342281 w 5988050"/>
              <a:gd name="connsiteY203" fmla="*/ 6406130 h 6875998"/>
              <a:gd name="connsiteX204" fmla="*/ 4450477 w 5988050"/>
              <a:gd name="connsiteY204" fmla="*/ 6346822 h 6875998"/>
              <a:gd name="connsiteX205" fmla="*/ 4165664 w 5988050"/>
              <a:gd name="connsiteY205" fmla="*/ 6315111 h 6875998"/>
              <a:gd name="connsiteX206" fmla="*/ 4100055 w 5988050"/>
              <a:gd name="connsiteY206" fmla="*/ 6444389 h 6875998"/>
              <a:gd name="connsiteX207" fmla="*/ 4184039 w 5988050"/>
              <a:gd name="connsiteY207" fmla="*/ 6459217 h 6875998"/>
              <a:gd name="connsiteX208" fmla="*/ 4177716 w 5988050"/>
              <a:gd name="connsiteY208" fmla="*/ 6409161 h 6875998"/>
              <a:gd name="connsiteX209" fmla="*/ 4216466 w 5988050"/>
              <a:gd name="connsiteY209" fmla="*/ 6382591 h 6875998"/>
              <a:gd name="connsiteX210" fmla="*/ 4123781 w 5988050"/>
              <a:gd name="connsiteY210" fmla="*/ 6302556 h 6875998"/>
              <a:gd name="connsiteX211" fmla="*/ 4064008 w 5988050"/>
              <a:gd name="connsiteY211" fmla="*/ 6381671 h 6875998"/>
              <a:gd name="connsiteX212" fmla="*/ 4091408 w 5988050"/>
              <a:gd name="connsiteY212" fmla="*/ 6381671 h 6875998"/>
              <a:gd name="connsiteX213" fmla="*/ 4133671 w 5988050"/>
              <a:gd name="connsiteY213" fmla="*/ 6308833 h 6875998"/>
              <a:gd name="connsiteX214" fmla="*/ 4269664 w 5988050"/>
              <a:gd name="connsiteY214" fmla="*/ 6281538 h 6875998"/>
              <a:gd name="connsiteX215" fmla="*/ 4193227 w 5988050"/>
              <a:gd name="connsiteY215" fmla="*/ 6299797 h 6875998"/>
              <a:gd name="connsiteX216" fmla="*/ 4239164 w 5988050"/>
              <a:gd name="connsiteY216" fmla="*/ 6364192 h 6875998"/>
              <a:gd name="connsiteX217" fmla="*/ 4271861 w 5988050"/>
              <a:gd name="connsiteY217" fmla="*/ 6350989 h 6875998"/>
              <a:gd name="connsiteX218" fmla="*/ 4304288 w 5988050"/>
              <a:gd name="connsiteY218" fmla="*/ 6376531 h 6875998"/>
              <a:gd name="connsiteX219" fmla="*/ 4368114 w 5988050"/>
              <a:gd name="connsiteY219" fmla="*/ 6326420 h 6875998"/>
              <a:gd name="connsiteX220" fmla="*/ 4269664 w 5988050"/>
              <a:gd name="connsiteY220" fmla="*/ 6281538 h 6875998"/>
              <a:gd name="connsiteX221" fmla="*/ 4338227 w 5988050"/>
              <a:gd name="connsiteY221" fmla="*/ 6266083 h 6875998"/>
              <a:gd name="connsiteX222" fmla="*/ 4329040 w 5988050"/>
              <a:gd name="connsiteY222" fmla="*/ 6281506 h 6875998"/>
              <a:gd name="connsiteX223" fmla="*/ 4383516 w 5988050"/>
              <a:gd name="connsiteY223" fmla="*/ 6315111 h 6875998"/>
              <a:gd name="connsiteX224" fmla="*/ 4413781 w 5988050"/>
              <a:gd name="connsiteY224" fmla="*/ 6293952 h 6875998"/>
              <a:gd name="connsiteX225" fmla="*/ 4657628 w 5988050"/>
              <a:gd name="connsiteY225" fmla="*/ 6264892 h 6875998"/>
              <a:gd name="connsiteX226" fmla="*/ 4559646 w 5988050"/>
              <a:gd name="connsiteY226" fmla="*/ 6295088 h 6875998"/>
              <a:gd name="connsiteX227" fmla="*/ 4568779 w 5988050"/>
              <a:gd name="connsiteY227" fmla="*/ 6337134 h 6875998"/>
              <a:gd name="connsiteX228" fmla="*/ 4653088 w 5988050"/>
              <a:gd name="connsiteY228" fmla="*/ 6308021 h 6875998"/>
              <a:gd name="connsiteX229" fmla="*/ 4711780 w 5988050"/>
              <a:gd name="connsiteY229" fmla="*/ 6367547 h 6875998"/>
              <a:gd name="connsiteX230" fmla="*/ 4711780 w 5988050"/>
              <a:gd name="connsiteY230" fmla="*/ 6374960 h 6875998"/>
              <a:gd name="connsiteX231" fmla="*/ 4556241 w 5988050"/>
              <a:gd name="connsiteY231" fmla="*/ 6468524 h 6875998"/>
              <a:gd name="connsiteX232" fmla="*/ 4639415 w 5988050"/>
              <a:gd name="connsiteY232" fmla="*/ 6543256 h 6875998"/>
              <a:gd name="connsiteX233" fmla="*/ 4711185 w 5988050"/>
              <a:gd name="connsiteY233" fmla="*/ 6506783 h 6875998"/>
              <a:gd name="connsiteX234" fmla="*/ 4713455 w 5988050"/>
              <a:gd name="connsiteY234" fmla="*/ 6506783 h 6875998"/>
              <a:gd name="connsiteX235" fmla="*/ 4781281 w 5988050"/>
              <a:gd name="connsiteY235" fmla="*/ 6540983 h 6875998"/>
              <a:gd name="connsiteX236" fmla="*/ 4784145 w 5988050"/>
              <a:gd name="connsiteY236" fmla="*/ 6501642 h 6875998"/>
              <a:gd name="connsiteX237" fmla="*/ 4758474 w 5988050"/>
              <a:gd name="connsiteY237" fmla="*/ 6475938 h 6875998"/>
              <a:gd name="connsiteX238" fmla="*/ 4758474 w 5988050"/>
              <a:gd name="connsiteY238" fmla="*/ 6366410 h 6875998"/>
              <a:gd name="connsiteX239" fmla="*/ 4657628 w 5988050"/>
              <a:gd name="connsiteY239" fmla="*/ 6264892 h 6875998"/>
              <a:gd name="connsiteX240" fmla="*/ 5174992 w 5988050"/>
              <a:gd name="connsiteY240" fmla="*/ 6264676 h 6875998"/>
              <a:gd name="connsiteX241" fmla="*/ 5076956 w 5988050"/>
              <a:gd name="connsiteY241" fmla="*/ 6294872 h 6875998"/>
              <a:gd name="connsiteX242" fmla="*/ 5086089 w 5988050"/>
              <a:gd name="connsiteY242" fmla="*/ 6337134 h 6875998"/>
              <a:gd name="connsiteX243" fmla="*/ 5170398 w 5988050"/>
              <a:gd name="connsiteY243" fmla="*/ 6308021 h 6875998"/>
              <a:gd name="connsiteX244" fmla="*/ 5229090 w 5988050"/>
              <a:gd name="connsiteY244" fmla="*/ 6367547 h 6875998"/>
              <a:gd name="connsiteX245" fmla="*/ 5229090 w 5988050"/>
              <a:gd name="connsiteY245" fmla="*/ 6374960 h 6875998"/>
              <a:gd name="connsiteX246" fmla="*/ 5073551 w 5988050"/>
              <a:gd name="connsiteY246" fmla="*/ 6468524 h 6875998"/>
              <a:gd name="connsiteX247" fmla="*/ 5156725 w 5988050"/>
              <a:gd name="connsiteY247" fmla="*/ 6543256 h 6875998"/>
              <a:gd name="connsiteX248" fmla="*/ 5228549 w 5988050"/>
              <a:gd name="connsiteY248" fmla="*/ 6506783 h 6875998"/>
              <a:gd name="connsiteX249" fmla="*/ 5230819 w 5988050"/>
              <a:gd name="connsiteY249" fmla="*/ 6506783 h 6875998"/>
              <a:gd name="connsiteX250" fmla="*/ 5298645 w 5988050"/>
              <a:gd name="connsiteY250" fmla="*/ 6540983 h 6875998"/>
              <a:gd name="connsiteX251" fmla="*/ 5301455 w 5988050"/>
              <a:gd name="connsiteY251" fmla="*/ 6501642 h 6875998"/>
              <a:gd name="connsiteX252" fmla="*/ 5275838 w 5988050"/>
              <a:gd name="connsiteY252" fmla="*/ 6475938 h 6875998"/>
              <a:gd name="connsiteX253" fmla="*/ 5275838 w 5988050"/>
              <a:gd name="connsiteY253" fmla="*/ 6366194 h 6875998"/>
              <a:gd name="connsiteX254" fmla="*/ 5174992 w 5988050"/>
              <a:gd name="connsiteY254" fmla="*/ 6264676 h 6875998"/>
              <a:gd name="connsiteX255" fmla="*/ 4924011 w 5988050"/>
              <a:gd name="connsiteY255" fmla="*/ 6256829 h 6875998"/>
              <a:gd name="connsiteX256" fmla="*/ 4821327 w 5988050"/>
              <a:gd name="connsiteY256" fmla="*/ 6293357 h 6875998"/>
              <a:gd name="connsiteX257" fmla="*/ 4837865 w 5988050"/>
              <a:gd name="connsiteY257" fmla="*/ 6333292 h 6875998"/>
              <a:gd name="connsiteX258" fmla="*/ 4918931 w 5988050"/>
              <a:gd name="connsiteY258" fmla="*/ 6300824 h 6875998"/>
              <a:gd name="connsiteX259" fmla="*/ 4972975 w 5988050"/>
              <a:gd name="connsiteY259" fmla="*/ 6345901 h 6875998"/>
              <a:gd name="connsiteX260" fmla="*/ 4820841 w 5988050"/>
              <a:gd name="connsiteY260" fmla="*/ 6494229 h 6875998"/>
              <a:gd name="connsiteX261" fmla="*/ 4820841 w 5988050"/>
              <a:gd name="connsiteY261" fmla="*/ 6534976 h 6875998"/>
              <a:gd name="connsiteX262" fmla="*/ 5035072 w 5988050"/>
              <a:gd name="connsiteY262" fmla="*/ 6534976 h 6875998"/>
              <a:gd name="connsiteX263" fmla="*/ 5035072 w 5988050"/>
              <a:gd name="connsiteY263" fmla="*/ 6490170 h 6875998"/>
              <a:gd name="connsiteX264" fmla="*/ 4892071 w 5988050"/>
              <a:gd name="connsiteY264" fmla="*/ 6490170 h 6875998"/>
              <a:gd name="connsiteX265" fmla="*/ 5022588 w 5988050"/>
              <a:gd name="connsiteY265" fmla="*/ 6340111 h 6875998"/>
              <a:gd name="connsiteX266" fmla="*/ 4924011 w 5988050"/>
              <a:gd name="connsiteY266" fmla="*/ 6256829 h 6875998"/>
              <a:gd name="connsiteX267" fmla="*/ 4274077 w 5988050"/>
              <a:gd name="connsiteY267" fmla="*/ 6242760 h 6875998"/>
              <a:gd name="connsiteX268" fmla="*/ 4174690 w 5988050"/>
              <a:gd name="connsiteY268" fmla="*/ 6260293 h 6875998"/>
              <a:gd name="connsiteX269" fmla="*/ 4184850 w 5988050"/>
              <a:gd name="connsiteY269" fmla="*/ 6277826 h 6875998"/>
              <a:gd name="connsiteX270" fmla="*/ 4277428 w 5988050"/>
              <a:gd name="connsiteY270" fmla="*/ 6260293 h 6875998"/>
              <a:gd name="connsiteX271" fmla="*/ 4300234 w 5988050"/>
              <a:gd name="connsiteY271" fmla="*/ 6265704 h 6875998"/>
              <a:gd name="connsiteX272" fmla="*/ 4305855 w 5988050"/>
              <a:gd name="connsiteY272" fmla="*/ 6248605 h 6875998"/>
              <a:gd name="connsiteX273" fmla="*/ 5134203 w 5988050"/>
              <a:gd name="connsiteY273" fmla="*/ 690619 h 6875998"/>
              <a:gd name="connsiteX274" fmla="*/ 5134440 w 5988050"/>
              <a:gd name="connsiteY274" fmla="*/ 690619 h 6875998"/>
              <a:gd name="connsiteX275" fmla="*/ 5134440 w 5988050"/>
              <a:gd name="connsiteY275" fmla="*/ 710544 h 6875998"/>
              <a:gd name="connsiteX276" fmla="*/ 5117598 w 5988050"/>
              <a:gd name="connsiteY276" fmla="*/ 718372 h 6875998"/>
              <a:gd name="connsiteX277" fmla="*/ 5104551 w 5988050"/>
              <a:gd name="connsiteY277" fmla="*/ 706986 h 6875998"/>
              <a:gd name="connsiteX278" fmla="*/ 5134203 w 5988050"/>
              <a:gd name="connsiteY278" fmla="*/ 690619 h 6875998"/>
              <a:gd name="connsiteX279" fmla="*/ 5279376 w 5988050"/>
              <a:gd name="connsiteY279" fmla="*/ 690618 h 6875998"/>
              <a:gd name="connsiteX280" fmla="*/ 5279613 w 5988050"/>
              <a:gd name="connsiteY280" fmla="*/ 690618 h 6875998"/>
              <a:gd name="connsiteX281" fmla="*/ 5279613 w 5988050"/>
              <a:gd name="connsiteY281" fmla="*/ 710543 h 6875998"/>
              <a:gd name="connsiteX282" fmla="*/ 5262771 w 5988050"/>
              <a:gd name="connsiteY282" fmla="*/ 718371 h 6875998"/>
              <a:gd name="connsiteX283" fmla="*/ 5249724 w 5988050"/>
              <a:gd name="connsiteY283" fmla="*/ 706985 h 6875998"/>
              <a:gd name="connsiteX284" fmla="*/ 5279376 w 5988050"/>
              <a:gd name="connsiteY284" fmla="*/ 690618 h 6875998"/>
              <a:gd name="connsiteX285" fmla="*/ 4958667 w 5988050"/>
              <a:gd name="connsiteY285" fmla="*/ 661204 h 6875998"/>
              <a:gd name="connsiteX286" fmla="*/ 4966495 w 5988050"/>
              <a:gd name="connsiteY286" fmla="*/ 661204 h 6875998"/>
              <a:gd name="connsiteX287" fmla="*/ 4980490 w 5988050"/>
              <a:gd name="connsiteY287" fmla="*/ 662865 h 6875998"/>
              <a:gd name="connsiteX288" fmla="*/ 4987370 w 5988050"/>
              <a:gd name="connsiteY288" fmla="*/ 675911 h 6875998"/>
              <a:gd name="connsiteX289" fmla="*/ 4980490 w 5988050"/>
              <a:gd name="connsiteY289" fmla="*/ 688483 h 6875998"/>
              <a:gd name="connsiteX290" fmla="*/ 4967444 w 5988050"/>
              <a:gd name="connsiteY290" fmla="*/ 690144 h 6875998"/>
              <a:gd name="connsiteX291" fmla="*/ 4955109 w 5988050"/>
              <a:gd name="connsiteY291" fmla="*/ 690144 h 6875998"/>
              <a:gd name="connsiteX292" fmla="*/ 4955109 w 5988050"/>
              <a:gd name="connsiteY292" fmla="*/ 665237 h 6875998"/>
              <a:gd name="connsiteX293" fmla="*/ 4958667 w 5988050"/>
              <a:gd name="connsiteY293" fmla="*/ 661204 h 6875998"/>
              <a:gd name="connsiteX294" fmla="*/ 4899601 w 5988050"/>
              <a:gd name="connsiteY294" fmla="*/ 661204 h 6875998"/>
              <a:gd name="connsiteX295" fmla="*/ 4907429 w 5988050"/>
              <a:gd name="connsiteY295" fmla="*/ 661204 h 6875998"/>
              <a:gd name="connsiteX296" fmla="*/ 4921424 w 5988050"/>
              <a:gd name="connsiteY296" fmla="*/ 662865 h 6875998"/>
              <a:gd name="connsiteX297" fmla="*/ 4928303 w 5988050"/>
              <a:gd name="connsiteY297" fmla="*/ 675911 h 6875998"/>
              <a:gd name="connsiteX298" fmla="*/ 4921424 w 5988050"/>
              <a:gd name="connsiteY298" fmla="*/ 688483 h 6875998"/>
              <a:gd name="connsiteX299" fmla="*/ 4908378 w 5988050"/>
              <a:gd name="connsiteY299" fmla="*/ 690144 h 6875998"/>
              <a:gd name="connsiteX300" fmla="*/ 4896043 w 5988050"/>
              <a:gd name="connsiteY300" fmla="*/ 690144 h 6875998"/>
              <a:gd name="connsiteX301" fmla="*/ 4896043 w 5988050"/>
              <a:gd name="connsiteY301" fmla="*/ 665237 h 6875998"/>
              <a:gd name="connsiteX302" fmla="*/ 4899601 w 5988050"/>
              <a:gd name="connsiteY302" fmla="*/ 661204 h 6875998"/>
              <a:gd name="connsiteX303" fmla="*/ 4768424 w 5988050"/>
              <a:gd name="connsiteY303" fmla="*/ 660966 h 6875998"/>
              <a:gd name="connsiteX304" fmla="*/ 4775065 w 5988050"/>
              <a:gd name="connsiteY304" fmla="*/ 660966 h 6875998"/>
              <a:gd name="connsiteX305" fmla="*/ 4788587 w 5988050"/>
              <a:gd name="connsiteY305" fmla="*/ 662627 h 6875998"/>
              <a:gd name="connsiteX306" fmla="*/ 4795466 w 5988050"/>
              <a:gd name="connsiteY306" fmla="*/ 674962 h 6875998"/>
              <a:gd name="connsiteX307" fmla="*/ 4788587 w 5988050"/>
              <a:gd name="connsiteY307" fmla="*/ 687534 h 6875998"/>
              <a:gd name="connsiteX308" fmla="*/ 4775303 w 5988050"/>
              <a:gd name="connsiteY308" fmla="*/ 689431 h 6875998"/>
              <a:gd name="connsiteX309" fmla="*/ 4775303 w 5988050"/>
              <a:gd name="connsiteY309" fmla="*/ 689194 h 6875998"/>
              <a:gd name="connsiteX310" fmla="*/ 4764391 w 5988050"/>
              <a:gd name="connsiteY310" fmla="*/ 689194 h 6875998"/>
              <a:gd name="connsiteX311" fmla="*/ 4764391 w 5988050"/>
              <a:gd name="connsiteY311" fmla="*/ 664999 h 6875998"/>
              <a:gd name="connsiteX312" fmla="*/ 4768424 w 5988050"/>
              <a:gd name="connsiteY312" fmla="*/ 660966 h 6875998"/>
              <a:gd name="connsiteX313" fmla="*/ 5034337 w 5988050"/>
              <a:gd name="connsiteY313" fmla="*/ 659780 h 6875998"/>
              <a:gd name="connsiteX314" fmla="*/ 5055923 w 5988050"/>
              <a:gd name="connsiteY314" fmla="*/ 690855 h 6875998"/>
              <a:gd name="connsiteX315" fmla="*/ 5033862 w 5988050"/>
              <a:gd name="connsiteY315" fmla="*/ 722641 h 6875998"/>
              <a:gd name="connsiteX316" fmla="*/ 5012276 w 5988050"/>
              <a:gd name="connsiteY316" fmla="*/ 690855 h 6875998"/>
              <a:gd name="connsiteX317" fmla="*/ 5034337 w 5988050"/>
              <a:gd name="connsiteY317" fmla="*/ 659780 h 6875998"/>
              <a:gd name="connsiteX318" fmla="*/ 4897703 w 5988050"/>
              <a:gd name="connsiteY318" fmla="*/ 654325 h 6875998"/>
              <a:gd name="connsiteX319" fmla="*/ 4888452 w 5988050"/>
              <a:gd name="connsiteY319" fmla="*/ 664051 h 6875998"/>
              <a:gd name="connsiteX320" fmla="*/ 4888452 w 5988050"/>
              <a:gd name="connsiteY320" fmla="*/ 726437 h 6875998"/>
              <a:gd name="connsiteX321" fmla="*/ 4890350 w 5988050"/>
              <a:gd name="connsiteY321" fmla="*/ 728572 h 6875998"/>
              <a:gd name="connsiteX322" fmla="*/ 4894145 w 5988050"/>
              <a:gd name="connsiteY322" fmla="*/ 728572 h 6875998"/>
              <a:gd name="connsiteX323" fmla="*/ 4896043 w 5988050"/>
              <a:gd name="connsiteY323" fmla="*/ 726911 h 6875998"/>
              <a:gd name="connsiteX324" fmla="*/ 4896043 w 5988050"/>
              <a:gd name="connsiteY324" fmla="*/ 697260 h 6875998"/>
              <a:gd name="connsiteX325" fmla="*/ 4907429 w 5988050"/>
              <a:gd name="connsiteY325" fmla="*/ 697260 h 6875998"/>
              <a:gd name="connsiteX326" fmla="*/ 4922373 w 5988050"/>
              <a:gd name="connsiteY326" fmla="*/ 695600 h 6875998"/>
              <a:gd name="connsiteX327" fmla="*/ 4936369 w 5988050"/>
              <a:gd name="connsiteY327" fmla="*/ 675674 h 6875998"/>
              <a:gd name="connsiteX328" fmla="*/ 4925694 w 5988050"/>
              <a:gd name="connsiteY328" fmla="*/ 656697 h 6875998"/>
              <a:gd name="connsiteX329" fmla="*/ 4906954 w 5988050"/>
              <a:gd name="connsiteY329" fmla="*/ 654325 h 6875998"/>
              <a:gd name="connsiteX330" fmla="*/ 4956769 w 5988050"/>
              <a:gd name="connsiteY330" fmla="*/ 654325 h 6875998"/>
              <a:gd name="connsiteX331" fmla="*/ 4947518 w 5988050"/>
              <a:gd name="connsiteY331" fmla="*/ 664051 h 6875998"/>
              <a:gd name="connsiteX332" fmla="*/ 4947518 w 5988050"/>
              <a:gd name="connsiteY332" fmla="*/ 726437 h 6875998"/>
              <a:gd name="connsiteX333" fmla="*/ 4949416 w 5988050"/>
              <a:gd name="connsiteY333" fmla="*/ 728572 h 6875998"/>
              <a:gd name="connsiteX334" fmla="*/ 4953211 w 5988050"/>
              <a:gd name="connsiteY334" fmla="*/ 728572 h 6875998"/>
              <a:gd name="connsiteX335" fmla="*/ 4955109 w 5988050"/>
              <a:gd name="connsiteY335" fmla="*/ 726911 h 6875998"/>
              <a:gd name="connsiteX336" fmla="*/ 4955109 w 5988050"/>
              <a:gd name="connsiteY336" fmla="*/ 697260 h 6875998"/>
              <a:gd name="connsiteX337" fmla="*/ 4966495 w 5988050"/>
              <a:gd name="connsiteY337" fmla="*/ 697260 h 6875998"/>
              <a:gd name="connsiteX338" fmla="*/ 4981439 w 5988050"/>
              <a:gd name="connsiteY338" fmla="*/ 695600 h 6875998"/>
              <a:gd name="connsiteX339" fmla="*/ 4995435 w 5988050"/>
              <a:gd name="connsiteY339" fmla="*/ 675674 h 6875998"/>
              <a:gd name="connsiteX340" fmla="*/ 4984760 w 5988050"/>
              <a:gd name="connsiteY340" fmla="*/ 656697 h 6875998"/>
              <a:gd name="connsiteX341" fmla="*/ 4966021 w 5988050"/>
              <a:gd name="connsiteY341" fmla="*/ 654325 h 6875998"/>
              <a:gd name="connsiteX342" fmla="*/ 4766051 w 5988050"/>
              <a:gd name="connsiteY342" fmla="*/ 654087 h 6875998"/>
              <a:gd name="connsiteX343" fmla="*/ 4756563 w 5988050"/>
              <a:gd name="connsiteY343" fmla="*/ 664050 h 6875998"/>
              <a:gd name="connsiteX344" fmla="*/ 4756563 w 5988050"/>
              <a:gd name="connsiteY344" fmla="*/ 726436 h 6875998"/>
              <a:gd name="connsiteX345" fmla="*/ 4758461 w 5988050"/>
              <a:gd name="connsiteY345" fmla="*/ 728571 h 6875998"/>
              <a:gd name="connsiteX346" fmla="*/ 4762256 w 5988050"/>
              <a:gd name="connsiteY346" fmla="*/ 728571 h 6875998"/>
              <a:gd name="connsiteX347" fmla="*/ 4764628 w 5988050"/>
              <a:gd name="connsiteY347" fmla="*/ 726436 h 6875998"/>
              <a:gd name="connsiteX348" fmla="*/ 4764628 w 5988050"/>
              <a:gd name="connsiteY348" fmla="*/ 696311 h 6875998"/>
              <a:gd name="connsiteX349" fmla="*/ 4775065 w 5988050"/>
              <a:gd name="connsiteY349" fmla="*/ 696311 h 6875998"/>
              <a:gd name="connsiteX350" fmla="*/ 4781707 w 5988050"/>
              <a:gd name="connsiteY350" fmla="*/ 696073 h 6875998"/>
              <a:gd name="connsiteX351" fmla="*/ 4798549 w 5988050"/>
              <a:gd name="connsiteY351" fmla="*/ 726674 h 6875998"/>
              <a:gd name="connsiteX352" fmla="*/ 4801396 w 5988050"/>
              <a:gd name="connsiteY352" fmla="*/ 728808 h 6875998"/>
              <a:gd name="connsiteX353" fmla="*/ 4806140 w 5988050"/>
              <a:gd name="connsiteY353" fmla="*/ 728334 h 6875998"/>
              <a:gd name="connsiteX354" fmla="*/ 4807089 w 5988050"/>
              <a:gd name="connsiteY354" fmla="*/ 727148 h 6875998"/>
              <a:gd name="connsiteX355" fmla="*/ 4806140 w 5988050"/>
              <a:gd name="connsiteY355" fmla="*/ 724301 h 6875998"/>
              <a:gd name="connsiteX356" fmla="*/ 4789298 w 5988050"/>
              <a:gd name="connsiteY356" fmla="*/ 694650 h 6875998"/>
              <a:gd name="connsiteX357" fmla="*/ 4803768 w 5988050"/>
              <a:gd name="connsiteY357" fmla="*/ 674724 h 6875998"/>
              <a:gd name="connsiteX358" fmla="*/ 4793094 w 5988050"/>
              <a:gd name="connsiteY358" fmla="*/ 656222 h 6875998"/>
              <a:gd name="connsiteX359" fmla="*/ 4774354 w 5988050"/>
              <a:gd name="connsiteY359" fmla="*/ 654087 h 6875998"/>
              <a:gd name="connsiteX360" fmla="*/ 4820135 w 5988050"/>
              <a:gd name="connsiteY360" fmla="*/ 653850 h 6875998"/>
              <a:gd name="connsiteX361" fmla="*/ 4818000 w 5988050"/>
              <a:gd name="connsiteY361" fmla="*/ 655985 h 6875998"/>
              <a:gd name="connsiteX362" fmla="*/ 4818000 w 5988050"/>
              <a:gd name="connsiteY362" fmla="*/ 698920 h 6875998"/>
              <a:gd name="connsiteX363" fmla="*/ 4820372 w 5988050"/>
              <a:gd name="connsiteY363" fmla="*/ 718846 h 6875998"/>
              <a:gd name="connsiteX364" fmla="*/ 4844093 w 5988050"/>
              <a:gd name="connsiteY364" fmla="*/ 729757 h 6875998"/>
              <a:gd name="connsiteX365" fmla="*/ 4868052 w 5988050"/>
              <a:gd name="connsiteY365" fmla="*/ 719557 h 6875998"/>
              <a:gd name="connsiteX366" fmla="*/ 4870898 w 5988050"/>
              <a:gd name="connsiteY366" fmla="*/ 698683 h 6875998"/>
              <a:gd name="connsiteX367" fmla="*/ 4870898 w 5988050"/>
              <a:gd name="connsiteY367" fmla="*/ 655985 h 6875998"/>
              <a:gd name="connsiteX368" fmla="*/ 4869000 w 5988050"/>
              <a:gd name="connsiteY368" fmla="*/ 653850 h 6875998"/>
              <a:gd name="connsiteX369" fmla="*/ 4865205 w 5988050"/>
              <a:gd name="connsiteY369" fmla="*/ 653850 h 6875998"/>
              <a:gd name="connsiteX370" fmla="*/ 4863070 w 5988050"/>
              <a:gd name="connsiteY370" fmla="*/ 655985 h 6875998"/>
              <a:gd name="connsiteX371" fmla="*/ 4863070 w 5988050"/>
              <a:gd name="connsiteY371" fmla="*/ 702241 h 6875998"/>
              <a:gd name="connsiteX372" fmla="*/ 4860461 w 5988050"/>
              <a:gd name="connsiteY372" fmla="*/ 716711 h 6875998"/>
              <a:gd name="connsiteX373" fmla="*/ 4844330 w 5988050"/>
              <a:gd name="connsiteY373" fmla="*/ 722641 h 6875998"/>
              <a:gd name="connsiteX374" fmla="*/ 4828200 w 5988050"/>
              <a:gd name="connsiteY374" fmla="*/ 716236 h 6875998"/>
              <a:gd name="connsiteX375" fmla="*/ 4825828 w 5988050"/>
              <a:gd name="connsiteY375" fmla="*/ 701767 h 6875998"/>
              <a:gd name="connsiteX376" fmla="*/ 4825828 w 5988050"/>
              <a:gd name="connsiteY376" fmla="*/ 655985 h 6875998"/>
              <a:gd name="connsiteX377" fmla="*/ 4823930 w 5988050"/>
              <a:gd name="connsiteY377" fmla="*/ 653850 h 6875998"/>
              <a:gd name="connsiteX378" fmla="*/ 4717423 w 5988050"/>
              <a:gd name="connsiteY378" fmla="*/ 653139 h 6875998"/>
              <a:gd name="connsiteX379" fmla="*/ 4684925 w 5988050"/>
              <a:gd name="connsiteY379" fmla="*/ 692753 h 6875998"/>
              <a:gd name="connsiteX380" fmla="*/ 4714339 w 5988050"/>
              <a:gd name="connsiteY380" fmla="*/ 729995 h 6875998"/>
              <a:gd name="connsiteX381" fmla="*/ 4737823 w 5988050"/>
              <a:gd name="connsiteY381" fmla="*/ 726200 h 6875998"/>
              <a:gd name="connsiteX382" fmla="*/ 4740432 w 5988050"/>
              <a:gd name="connsiteY382" fmla="*/ 724065 h 6875998"/>
              <a:gd name="connsiteX383" fmla="*/ 4741144 w 5988050"/>
              <a:gd name="connsiteY383" fmla="*/ 720270 h 6875998"/>
              <a:gd name="connsiteX384" fmla="*/ 4741144 w 5988050"/>
              <a:gd name="connsiteY384" fmla="*/ 691567 h 6875998"/>
              <a:gd name="connsiteX385" fmla="*/ 4739009 w 5988050"/>
              <a:gd name="connsiteY385" fmla="*/ 689195 h 6875998"/>
              <a:gd name="connsiteX386" fmla="*/ 4717186 w 5988050"/>
              <a:gd name="connsiteY386" fmla="*/ 689195 h 6875998"/>
              <a:gd name="connsiteX387" fmla="*/ 4715288 w 5988050"/>
              <a:gd name="connsiteY387" fmla="*/ 691093 h 6875998"/>
              <a:gd name="connsiteX388" fmla="*/ 4715288 w 5988050"/>
              <a:gd name="connsiteY388" fmla="*/ 694651 h 6875998"/>
              <a:gd name="connsiteX389" fmla="*/ 4717186 w 5988050"/>
              <a:gd name="connsiteY389" fmla="*/ 696549 h 6875998"/>
              <a:gd name="connsiteX390" fmla="*/ 4734028 w 5988050"/>
              <a:gd name="connsiteY390" fmla="*/ 696549 h 6875998"/>
              <a:gd name="connsiteX391" fmla="*/ 4734028 w 5988050"/>
              <a:gd name="connsiteY391" fmla="*/ 717423 h 6875998"/>
              <a:gd name="connsiteX392" fmla="*/ 4731418 w 5988050"/>
              <a:gd name="connsiteY392" fmla="*/ 721218 h 6875998"/>
              <a:gd name="connsiteX393" fmla="*/ 4714814 w 5988050"/>
              <a:gd name="connsiteY393" fmla="*/ 723116 h 6875998"/>
              <a:gd name="connsiteX394" fmla="*/ 4693227 w 5988050"/>
              <a:gd name="connsiteY394" fmla="*/ 691093 h 6875998"/>
              <a:gd name="connsiteX395" fmla="*/ 4716000 w 5988050"/>
              <a:gd name="connsiteY395" fmla="*/ 660018 h 6875998"/>
              <a:gd name="connsiteX396" fmla="*/ 4731893 w 5988050"/>
              <a:gd name="connsiteY396" fmla="*/ 661441 h 6875998"/>
              <a:gd name="connsiteX397" fmla="*/ 4735451 w 5988050"/>
              <a:gd name="connsiteY397" fmla="*/ 661916 h 6875998"/>
              <a:gd name="connsiteX398" fmla="*/ 4736874 w 5988050"/>
              <a:gd name="connsiteY398" fmla="*/ 660967 h 6875998"/>
              <a:gd name="connsiteX399" fmla="*/ 4737823 w 5988050"/>
              <a:gd name="connsiteY399" fmla="*/ 656934 h 6875998"/>
              <a:gd name="connsiteX400" fmla="*/ 4735214 w 5988050"/>
              <a:gd name="connsiteY400" fmla="*/ 654799 h 6875998"/>
              <a:gd name="connsiteX401" fmla="*/ 4717423 w 5988050"/>
              <a:gd name="connsiteY401" fmla="*/ 653139 h 6875998"/>
              <a:gd name="connsiteX402" fmla="*/ 5034811 w 5988050"/>
              <a:gd name="connsiteY402" fmla="*/ 652664 h 6875998"/>
              <a:gd name="connsiteX403" fmla="*/ 5004211 w 5988050"/>
              <a:gd name="connsiteY403" fmla="*/ 690855 h 6875998"/>
              <a:gd name="connsiteX404" fmla="*/ 5033862 w 5988050"/>
              <a:gd name="connsiteY404" fmla="*/ 729758 h 6875998"/>
              <a:gd name="connsiteX405" fmla="*/ 5064463 w 5988050"/>
              <a:gd name="connsiteY405" fmla="*/ 690618 h 6875998"/>
              <a:gd name="connsiteX406" fmla="*/ 5034811 w 5988050"/>
              <a:gd name="connsiteY406" fmla="*/ 652664 h 6875998"/>
              <a:gd name="connsiteX407" fmla="*/ 5119258 w 5988050"/>
              <a:gd name="connsiteY407" fmla="*/ 651479 h 6875998"/>
              <a:gd name="connsiteX408" fmla="*/ 5091742 w 5988050"/>
              <a:gd name="connsiteY408" fmla="*/ 660019 h 6875998"/>
              <a:gd name="connsiteX409" fmla="*/ 5094351 w 5988050"/>
              <a:gd name="connsiteY409" fmla="*/ 671879 h 6875998"/>
              <a:gd name="connsiteX410" fmla="*/ 5118072 w 5988050"/>
              <a:gd name="connsiteY410" fmla="*/ 663814 h 6875998"/>
              <a:gd name="connsiteX411" fmla="*/ 5134440 w 5988050"/>
              <a:gd name="connsiteY411" fmla="*/ 680419 h 6875998"/>
              <a:gd name="connsiteX412" fmla="*/ 5134440 w 5988050"/>
              <a:gd name="connsiteY412" fmla="*/ 682554 h 6875998"/>
              <a:gd name="connsiteX413" fmla="*/ 5090793 w 5988050"/>
              <a:gd name="connsiteY413" fmla="*/ 708647 h 6875998"/>
              <a:gd name="connsiteX414" fmla="*/ 5114040 w 5988050"/>
              <a:gd name="connsiteY414" fmla="*/ 729521 h 6875998"/>
              <a:gd name="connsiteX415" fmla="*/ 5134203 w 5988050"/>
              <a:gd name="connsiteY415" fmla="*/ 719321 h 6875998"/>
              <a:gd name="connsiteX416" fmla="*/ 5134203 w 5988050"/>
              <a:gd name="connsiteY416" fmla="*/ 719084 h 6875998"/>
              <a:gd name="connsiteX417" fmla="*/ 5134914 w 5988050"/>
              <a:gd name="connsiteY417" fmla="*/ 719084 h 6875998"/>
              <a:gd name="connsiteX418" fmla="*/ 5153891 w 5988050"/>
              <a:gd name="connsiteY418" fmla="*/ 728573 h 6875998"/>
              <a:gd name="connsiteX419" fmla="*/ 5154603 w 5988050"/>
              <a:gd name="connsiteY419" fmla="*/ 717661 h 6875998"/>
              <a:gd name="connsiteX420" fmla="*/ 5147487 w 5988050"/>
              <a:gd name="connsiteY420" fmla="*/ 710544 h 6875998"/>
              <a:gd name="connsiteX421" fmla="*/ 5147487 w 5988050"/>
              <a:gd name="connsiteY421" fmla="*/ 679944 h 6875998"/>
              <a:gd name="connsiteX422" fmla="*/ 5119258 w 5988050"/>
              <a:gd name="connsiteY422" fmla="*/ 651479 h 6875998"/>
              <a:gd name="connsiteX423" fmla="*/ 5264194 w 5988050"/>
              <a:gd name="connsiteY423" fmla="*/ 651478 h 6875998"/>
              <a:gd name="connsiteX424" fmla="*/ 5236678 w 5988050"/>
              <a:gd name="connsiteY424" fmla="*/ 660018 h 6875998"/>
              <a:gd name="connsiteX425" fmla="*/ 5239287 w 5988050"/>
              <a:gd name="connsiteY425" fmla="*/ 671878 h 6875998"/>
              <a:gd name="connsiteX426" fmla="*/ 5263008 w 5988050"/>
              <a:gd name="connsiteY426" fmla="*/ 663813 h 6875998"/>
              <a:gd name="connsiteX427" fmla="*/ 5279376 w 5988050"/>
              <a:gd name="connsiteY427" fmla="*/ 680418 h 6875998"/>
              <a:gd name="connsiteX428" fmla="*/ 5279376 w 5988050"/>
              <a:gd name="connsiteY428" fmla="*/ 682553 h 6875998"/>
              <a:gd name="connsiteX429" fmla="*/ 5235729 w 5988050"/>
              <a:gd name="connsiteY429" fmla="*/ 708646 h 6875998"/>
              <a:gd name="connsiteX430" fmla="*/ 5258976 w 5988050"/>
              <a:gd name="connsiteY430" fmla="*/ 729520 h 6875998"/>
              <a:gd name="connsiteX431" fmla="*/ 5279139 w 5988050"/>
              <a:gd name="connsiteY431" fmla="*/ 719320 h 6875998"/>
              <a:gd name="connsiteX432" fmla="*/ 5279139 w 5988050"/>
              <a:gd name="connsiteY432" fmla="*/ 719083 h 6875998"/>
              <a:gd name="connsiteX433" fmla="*/ 5279850 w 5988050"/>
              <a:gd name="connsiteY433" fmla="*/ 719083 h 6875998"/>
              <a:gd name="connsiteX434" fmla="*/ 5298827 w 5988050"/>
              <a:gd name="connsiteY434" fmla="*/ 728572 h 6875998"/>
              <a:gd name="connsiteX435" fmla="*/ 5299539 w 5988050"/>
              <a:gd name="connsiteY435" fmla="*/ 717660 h 6875998"/>
              <a:gd name="connsiteX436" fmla="*/ 5292422 w 5988050"/>
              <a:gd name="connsiteY436" fmla="*/ 710543 h 6875998"/>
              <a:gd name="connsiteX437" fmla="*/ 5292422 w 5988050"/>
              <a:gd name="connsiteY437" fmla="*/ 679943 h 6875998"/>
              <a:gd name="connsiteX438" fmla="*/ 5264194 w 5988050"/>
              <a:gd name="connsiteY438" fmla="*/ 651478 h 6875998"/>
              <a:gd name="connsiteX439" fmla="*/ 5193506 w 5988050"/>
              <a:gd name="connsiteY439" fmla="*/ 649344 h 6875998"/>
              <a:gd name="connsiteX440" fmla="*/ 5164803 w 5988050"/>
              <a:gd name="connsiteY440" fmla="*/ 659544 h 6875998"/>
              <a:gd name="connsiteX441" fmla="*/ 5169547 w 5988050"/>
              <a:gd name="connsiteY441" fmla="*/ 670693 h 6875998"/>
              <a:gd name="connsiteX442" fmla="*/ 5192320 w 5988050"/>
              <a:gd name="connsiteY442" fmla="*/ 661679 h 6875998"/>
              <a:gd name="connsiteX443" fmla="*/ 5207501 w 5988050"/>
              <a:gd name="connsiteY443" fmla="*/ 674250 h 6875998"/>
              <a:gd name="connsiteX444" fmla="*/ 5164803 w 5988050"/>
              <a:gd name="connsiteY444" fmla="*/ 715763 h 6875998"/>
              <a:gd name="connsiteX445" fmla="*/ 5164803 w 5988050"/>
              <a:gd name="connsiteY445" fmla="*/ 727149 h 6875998"/>
              <a:gd name="connsiteX446" fmla="*/ 5224580 w 5988050"/>
              <a:gd name="connsiteY446" fmla="*/ 727149 h 6875998"/>
              <a:gd name="connsiteX447" fmla="*/ 5224580 w 5988050"/>
              <a:gd name="connsiteY447" fmla="*/ 714577 h 6875998"/>
              <a:gd name="connsiteX448" fmla="*/ 5184492 w 5988050"/>
              <a:gd name="connsiteY448" fmla="*/ 714577 h 6875998"/>
              <a:gd name="connsiteX449" fmla="*/ 5221022 w 5988050"/>
              <a:gd name="connsiteY449" fmla="*/ 672591 h 6875998"/>
              <a:gd name="connsiteX450" fmla="*/ 5193506 w 5988050"/>
              <a:gd name="connsiteY450" fmla="*/ 649344 h 6875998"/>
              <a:gd name="connsiteX451" fmla="*/ 5265618 w 5988050"/>
              <a:gd name="connsiteY451" fmla="*/ 545681 h 6875998"/>
              <a:gd name="connsiteX452" fmla="*/ 5265618 w 5988050"/>
              <a:gd name="connsiteY452" fmla="*/ 557068 h 6875998"/>
              <a:gd name="connsiteX453" fmla="*/ 5241186 w 5988050"/>
              <a:gd name="connsiteY453" fmla="*/ 582212 h 6875998"/>
              <a:gd name="connsiteX454" fmla="*/ 5222683 w 5988050"/>
              <a:gd name="connsiteY454" fmla="*/ 568217 h 6875998"/>
              <a:gd name="connsiteX455" fmla="*/ 5240474 w 5988050"/>
              <a:gd name="connsiteY455" fmla="*/ 552086 h 6875998"/>
              <a:gd name="connsiteX456" fmla="*/ 5265618 w 5988050"/>
              <a:gd name="connsiteY456" fmla="*/ 545681 h 6875998"/>
              <a:gd name="connsiteX457" fmla="*/ 4582924 w 5988050"/>
              <a:gd name="connsiteY457" fmla="*/ 518402 h 6875998"/>
              <a:gd name="connsiteX458" fmla="*/ 4468351 w 5988050"/>
              <a:gd name="connsiteY458" fmla="*/ 578416 h 6875998"/>
              <a:gd name="connsiteX459" fmla="*/ 4464793 w 5988050"/>
              <a:gd name="connsiteY459" fmla="*/ 589802 h 6875998"/>
              <a:gd name="connsiteX460" fmla="*/ 4476179 w 5988050"/>
              <a:gd name="connsiteY460" fmla="*/ 593598 h 6875998"/>
              <a:gd name="connsiteX461" fmla="*/ 4584110 w 5988050"/>
              <a:gd name="connsiteY461" fmla="*/ 537379 h 6875998"/>
              <a:gd name="connsiteX462" fmla="*/ 4620166 w 5988050"/>
              <a:gd name="connsiteY462" fmla="*/ 552560 h 6875998"/>
              <a:gd name="connsiteX463" fmla="*/ 4612101 w 5988050"/>
              <a:gd name="connsiteY463" fmla="*/ 591226 h 6875998"/>
              <a:gd name="connsiteX464" fmla="*/ 4585533 w 5988050"/>
              <a:gd name="connsiteY464" fmla="*/ 605221 h 6875998"/>
              <a:gd name="connsiteX465" fmla="*/ 4581975 w 5988050"/>
              <a:gd name="connsiteY465" fmla="*/ 616844 h 6875998"/>
              <a:gd name="connsiteX466" fmla="*/ 4593361 w 5988050"/>
              <a:gd name="connsiteY466" fmla="*/ 620403 h 6875998"/>
              <a:gd name="connsiteX467" fmla="*/ 4627045 w 5988050"/>
              <a:gd name="connsiteY467" fmla="*/ 602612 h 6875998"/>
              <a:gd name="connsiteX468" fmla="*/ 4639855 w 5988050"/>
              <a:gd name="connsiteY468" fmla="*/ 542360 h 6875998"/>
              <a:gd name="connsiteX469" fmla="*/ 4892959 w 5988050"/>
              <a:gd name="connsiteY469" fmla="*/ 509388 h 6875998"/>
              <a:gd name="connsiteX470" fmla="*/ 4919290 w 5988050"/>
              <a:gd name="connsiteY470" fmla="*/ 544733 h 6875998"/>
              <a:gd name="connsiteX471" fmla="*/ 4893196 w 5988050"/>
              <a:gd name="connsiteY471" fmla="*/ 579603 h 6875998"/>
              <a:gd name="connsiteX472" fmla="*/ 4866866 w 5988050"/>
              <a:gd name="connsiteY472" fmla="*/ 544733 h 6875998"/>
              <a:gd name="connsiteX473" fmla="*/ 4892959 w 5988050"/>
              <a:gd name="connsiteY473" fmla="*/ 509388 h 6875998"/>
              <a:gd name="connsiteX474" fmla="*/ 5036946 w 5988050"/>
              <a:gd name="connsiteY474" fmla="*/ 489463 h 6875998"/>
              <a:gd name="connsiteX475" fmla="*/ 5036946 w 5988050"/>
              <a:gd name="connsiteY475" fmla="*/ 599292 h 6875998"/>
              <a:gd name="connsiteX476" fmla="*/ 5067072 w 5988050"/>
              <a:gd name="connsiteY476" fmla="*/ 599292 h 6875998"/>
              <a:gd name="connsiteX477" fmla="*/ 5067072 w 5988050"/>
              <a:gd name="connsiteY477" fmla="*/ 489463 h 6875998"/>
              <a:gd name="connsiteX478" fmla="*/ 5025323 w 5988050"/>
              <a:gd name="connsiteY478" fmla="*/ 486617 h 6875998"/>
              <a:gd name="connsiteX479" fmla="*/ 4990216 w 5988050"/>
              <a:gd name="connsiteY479" fmla="*/ 509864 h 6875998"/>
              <a:gd name="connsiteX480" fmla="*/ 4989742 w 5988050"/>
              <a:gd name="connsiteY480" fmla="*/ 509864 h 6875998"/>
              <a:gd name="connsiteX481" fmla="*/ 4989742 w 5988050"/>
              <a:gd name="connsiteY481" fmla="*/ 489464 h 6875998"/>
              <a:gd name="connsiteX482" fmla="*/ 4961276 w 5988050"/>
              <a:gd name="connsiteY482" fmla="*/ 489464 h 6875998"/>
              <a:gd name="connsiteX483" fmla="*/ 4961276 w 5988050"/>
              <a:gd name="connsiteY483" fmla="*/ 599529 h 6875998"/>
              <a:gd name="connsiteX484" fmla="*/ 4991402 w 5988050"/>
              <a:gd name="connsiteY484" fmla="*/ 599529 h 6875998"/>
              <a:gd name="connsiteX485" fmla="*/ 4991402 w 5988050"/>
              <a:gd name="connsiteY485" fmla="*/ 549952 h 6875998"/>
              <a:gd name="connsiteX486" fmla="*/ 5021053 w 5988050"/>
              <a:gd name="connsiteY486" fmla="*/ 514608 h 6875998"/>
              <a:gd name="connsiteX487" fmla="*/ 5031965 w 5988050"/>
              <a:gd name="connsiteY487" fmla="*/ 515557 h 6875998"/>
              <a:gd name="connsiteX488" fmla="*/ 5031965 w 5988050"/>
              <a:gd name="connsiteY488" fmla="*/ 487566 h 6875998"/>
              <a:gd name="connsiteX489" fmla="*/ 5025323 w 5988050"/>
              <a:gd name="connsiteY489" fmla="*/ 486617 h 6875998"/>
              <a:gd name="connsiteX490" fmla="*/ 5247590 w 5988050"/>
              <a:gd name="connsiteY490" fmla="*/ 486616 h 6875998"/>
              <a:gd name="connsiteX491" fmla="*/ 5196115 w 5988050"/>
              <a:gd name="connsiteY491" fmla="*/ 523384 h 6875998"/>
              <a:gd name="connsiteX492" fmla="*/ 5226004 w 5988050"/>
              <a:gd name="connsiteY492" fmla="*/ 523384 h 6875998"/>
              <a:gd name="connsiteX493" fmla="*/ 5245930 w 5988050"/>
              <a:gd name="connsiteY493" fmla="*/ 506779 h 6875998"/>
              <a:gd name="connsiteX494" fmla="*/ 5265381 w 5988050"/>
              <a:gd name="connsiteY494" fmla="*/ 521723 h 6875998"/>
              <a:gd name="connsiteX495" fmla="*/ 5229799 w 5988050"/>
              <a:gd name="connsiteY495" fmla="*/ 536193 h 6875998"/>
              <a:gd name="connsiteX496" fmla="*/ 5192320 w 5988050"/>
              <a:gd name="connsiteY496" fmla="*/ 569403 h 6875998"/>
              <a:gd name="connsiteX497" fmla="*/ 5229799 w 5988050"/>
              <a:gd name="connsiteY497" fmla="*/ 602375 h 6875998"/>
              <a:gd name="connsiteX498" fmla="*/ 5266804 w 5988050"/>
              <a:gd name="connsiteY498" fmla="*/ 588854 h 6875998"/>
              <a:gd name="connsiteX499" fmla="*/ 5268939 w 5988050"/>
              <a:gd name="connsiteY499" fmla="*/ 599528 h 6875998"/>
              <a:gd name="connsiteX500" fmla="*/ 5299539 w 5988050"/>
              <a:gd name="connsiteY500" fmla="*/ 599528 h 6875998"/>
              <a:gd name="connsiteX501" fmla="*/ 5295744 w 5988050"/>
              <a:gd name="connsiteY501" fmla="*/ 575096 h 6875998"/>
              <a:gd name="connsiteX502" fmla="*/ 5295744 w 5988050"/>
              <a:gd name="connsiteY502" fmla="*/ 517928 h 6875998"/>
              <a:gd name="connsiteX503" fmla="*/ 5247590 w 5988050"/>
              <a:gd name="connsiteY503" fmla="*/ 486616 h 6875998"/>
              <a:gd name="connsiteX504" fmla="*/ 4899601 w 5988050"/>
              <a:gd name="connsiteY504" fmla="*/ 486379 h 6875998"/>
              <a:gd name="connsiteX505" fmla="*/ 4866866 w 5988050"/>
              <a:gd name="connsiteY505" fmla="*/ 503458 h 6875998"/>
              <a:gd name="connsiteX506" fmla="*/ 4866392 w 5988050"/>
              <a:gd name="connsiteY506" fmla="*/ 503458 h 6875998"/>
              <a:gd name="connsiteX507" fmla="*/ 4866392 w 5988050"/>
              <a:gd name="connsiteY507" fmla="*/ 489463 h 6875998"/>
              <a:gd name="connsiteX508" fmla="*/ 4837689 w 5988050"/>
              <a:gd name="connsiteY508" fmla="*/ 489463 h 6875998"/>
              <a:gd name="connsiteX509" fmla="*/ 4837689 w 5988050"/>
              <a:gd name="connsiteY509" fmla="*/ 637719 h 6875998"/>
              <a:gd name="connsiteX510" fmla="*/ 4867815 w 5988050"/>
              <a:gd name="connsiteY510" fmla="*/ 637719 h 6875998"/>
              <a:gd name="connsiteX511" fmla="*/ 4867815 w 5988050"/>
              <a:gd name="connsiteY511" fmla="*/ 585533 h 6875998"/>
              <a:gd name="connsiteX512" fmla="*/ 4868289 w 5988050"/>
              <a:gd name="connsiteY512" fmla="*/ 585533 h 6875998"/>
              <a:gd name="connsiteX513" fmla="*/ 4901262 w 5988050"/>
              <a:gd name="connsiteY513" fmla="*/ 602138 h 6875998"/>
              <a:gd name="connsiteX514" fmla="*/ 4949415 w 5988050"/>
              <a:gd name="connsiteY514" fmla="*/ 545444 h 6875998"/>
              <a:gd name="connsiteX515" fmla="*/ 4899601 w 5988050"/>
              <a:gd name="connsiteY515" fmla="*/ 486379 h 6875998"/>
              <a:gd name="connsiteX516" fmla="*/ 5135389 w 5988050"/>
              <a:gd name="connsiteY516" fmla="*/ 486378 h 6875998"/>
              <a:gd name="connsiteX517" fmla="*/ 5079407 w 5988050"/>
              <a:gd name="connsiteY517" fmla="*/ 545918 h 6875998"/>
              <a:gd name="connsiteX518" fmla="*/ 5134914 w 5988050"/>
              <a:gd name="connsiteY518" fmla="*/ 602137 h 6875998"/>
              <a:gd name="connsiteX519" fmla="*/ 5187813 w 5988050"/>
              <a:gd name="connsiteY519" fmla="*/ 557067 h 6875998"/>
              <a:gd name="connsiteX520" fmla="*/ 5158636 w 5988050"/>
              <a:gd name="connsiteY520" fmla="*/ 557067 h 6875998"/>
              <a:gd name="connsiteX521" fmla="*/ 5134677 w 5988050"/>
              <a:gd name="connsiteY521" fmla="*/ 579365 h 6875998"/>
              <a:gd name="connsiteX522" fmla="*/ 5109533 w 5988050"/>
              <a:gd name="connsiteY522" fmla="*/ 544732 h 6875998"/>
              <a:gd name="connsiteX523" fmla="*/ 5135152 w 5988050"/>
              <a:gd name="connsiteY523" fmla="*/ 509150 h 6875998"/>
              <a:gd name="connsiteX524" fmla="*/ 5157449 w 5988050"/>
              <a:gd name="connsiteY524" fmla="*/ 528127 h 6875998"/>
              <a:gd name="connsiteX525" fmla="*/ 5157449 w 5988050"/>
              <a:gd name="connsiteY525" fmla="*/ 527890 h 6875998"/>
              <a:gd name="connsiteX526" fmla="*/ 5186864 w 5988050"/>
              <a:gd name="connsiteY526" fmla="*/ 527890 h 6875998"/>
              <a:gd name="connsiteX527" fmla="*/ 5135389 w 5988050"/>
              <a:gd name="connsiteY527" fmla="*/ 486378 h 6875998"/>
              <a:gd name="connsiteX528" fmla="*/ 4758935 w 5988050"/>
              <a:gd name="connsiteY528" fmla="*/ 485193 h 6875998"/>
              <a:gd name="connsiteX529" fmla="*/ 4759409 w 5988050"/>
              <a:gd name="connsiteY529" fmla="*/ 485193 h 6875998"/>
              <a:gd name="connsiteX530" fmla="*/ 4778623 w 5988050"/>
              <a:gd name="connsiteY530" fmla="*/ 540701 h 6875998"/>
              <a:gd name="connsiteX531" fmla="*/ 4739246 w 5988050"/>
              <a:gd name="connsiteY531" fmla="*/ 540701 h 6875998"/>
              <a:gd name="connsiteX532" fmla="*/ 4742567 w 5988050"/>
              <a:gd name="connsiteY532" fmla="*/ 447714 h 6875998"/>
              <a:gd name="connsiteX533" fmla="*/ 4685162 w 5988050"/>
              <a:gd name="connsiteY533" fmla="*/ 599292 h 6875998"/>
              <a:gd name="connsiteX534" fmla="*/ 4718846 w 5988050"/>
              <a:gd name="connsiteY534" fmla="*/ 599292 h 6875998"/>
              <a:gd name="connsiteX535" fmla="*/ 4730707 w 5988050"/>
              <a:gd name="connsiteY535" fmla="*/ 565608 h 6875998"/>
              <a:gd name="connsiteX536" fmla="*/ 4787400 w 5988050"/>
              <a:gd name="connsiteY536" fmla="*/ 565608 h 6875998"/>
              <a:gd name="connsiteX537" fmla="*/ 4798786 w 5988050"/>
              <a:gd name="connsiteY537" fmla="*/ 599292 h 6875998"/>
              <a:gd name="connsiteX538" fmla="*/ 4833419 w 5988050"/>
              <a:gd name="connsiteY538" fmla="*/ 599292 h 6875998"/>
              <a:gd name="connsiteX539" fmla="*/ 4776725 w 5988050"/>
              <a:gd name="connsiteY539" fmla="*/ 447714 h 6875998"/>
              <a:gd name="connsiteX540" fmla="*/ 5036946 w 5988050"/>
              <a:gd name="connsiteY540" fmla="*/ 447713 h 6875998"/>
              <a:gd name="connsiteX541" fmla="*/ 5036946 w 5988050"/>
              <a:gd name="connsiteY541" fmla="*/ 472620 h 6875998"/>
              <a:gd name="connsiteX542" fmla="*/ 5067072 w 5988050"/>
              <a:gd name="connsiteY542" fmla="*/ 472620 h 6875998"/>
              <a:gd name="connsiteX543" fmla="*/ 5067072 w 5988050"/>
              <a:gd name="connsiteY543" fmla="*/ 447713 h 6875998"/>
              <a:gd name="connsiteX544" fmla="*/ 4484482 w 5988050"/>
              <a:gd name="connsiteY544" fmla="*/ 422332 h 6875998"/>
              <a:gd name="connsiteX545" fmla="*/ 4195796 w 5988050"/>
              <a:gd name="connsiteY545" fmla="*/ 729757 h 6875998"/>
              <a:gd name="connsiteX546" fmla="*/ 4606646 w 5988050"/>
              <a:gd name="connsiteY546" fmla="*/ 729757 h 6875998"/>
              <a:gd name="connsiteX547" fmla="*/ 4646023 w 5988050"/>
              <a:gd name="connsiteY547" fmla="*/ 682315 h 6875998"/>
              <a:gd name="connsiteX548" fmla="*/ 4606646 w 5988050"/>
              <a:gd name="connsiteY548" fmla="*/ 634873 h 6875998"/>
              <a:gd name="connsiteX549" fmla="*/ 4473096 w 5988050"/>
              <a:gd name="connsiteY549" fmla="*/ 634873 h 6875998"/>
              <a:gd name="connsiteX550" fmla="*/ 4464794 w 5988050"/>
              <a:gd name="connsiteY550" fmla="*/ 643412 h 6875998"/>
              <a:gd name="connsiteX551" fmla="*/ 4473096 w 5988050"/>
              <a:gd name="connsiteY551" fmla="*/ 651952 h 6875998"/>
              <a:gd name="connsiteX552" fmla="*/ 4598581 w 5988050"/>
              <a:gd name="connsiteY552" fmla="*/ 651952 h 6875998"/>
              <a:gd name="connsiteX553" fmla="*/ 4623725 w 5988050"/>
              <a:gd name="connsiteY553" fmla="*/ 682315 h 6875998"/>
              <a:gd name="connsiteX554" fmla="*/ 4598581 w 5988050"/>
              <a:gd name="connsiteY554" fmla="*/ 712915 h 6875998"/>
              <a:gd name="connsiteX555" fmla="*/ 4235173 w 5988050"/>
              <a:gd name="connsiteY555" fmla="*/ 712915 h 6875998"/>
              <a:gd name="connsiteX556" fmla="*/ 4491361 w 5988050"/>
              <a:gd name="connsiteY556" fmla="*/ 439886 h 6875998"/>
              <a:gd name="connsiteX557" fmla="*/ 4530738 w 5988050"/>
              <a:gd name="connsiteY557" fmla="*/ 442258 h 6875998"/>
              <a:gd name="connsiteX558" fmla="*/ 4535720 w 5988050"/>
              <a:gd name="connsiteY558" fmla="*/ 481397 h 6875998"/>
              <a:gd name="connsiteX559" fmla="*/ 4511287 w 5988050"/>
              <a:gd name="connsiteY559" fmla="*/ 507491 h 6875998"/>
              <a:gd name="connsiteX560" fmla="*/ 4511761 w 5988050"/>
              <a:gd name="connsiteY560" fmla="*/ 519588 h 6875998"/>
              <a:gd name="connsiteX561" fmla="*/ 4523622 w 5988050"/>
              <a:gd name="connsiteY561" fmla="*/ 519114 h 6875998"/>
              <a:gd name="connsiteX562" fmla="*/ 4553748 w 5988050"/>
              <a:gd name="connsiteY562" fmla="*/ 487328 h 6875998"/>
              <a:gd name="connsiteX563" fmla="*/ 4545920 w 5988050"/>
              <a:gd name="connsiteY563" fmla="*/ 426127 h 6875998"/>
              <a:gd name="connsiteX564" fmla="*/ 0 w 5988050"/>
              <a:gd name="connsiteY564" fmla="*/ 0 h 6875998"/>
              <a:gd name="connsiteX565" fmla="*/ 5988050 w 5988050"/>
              <a:gd name="connsiteY565" fmla="*/ 0 h 6875998"/>
              <a:gd name="connsiteX566" fmla="*/ 5988050 w 5988050"/>
              <a:gd name="connsiteY566" fmla="*/ 6875998 h 6875998"/>
              <a:gd name="connsiteX567" fmla="*/ 0 w 5988050"/>
              <a:gd name="connsiteY567" fmla="*/ 6875998 h 687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</a:cxnLst>
            <a:rect l="l" t="t" r="r" b="b"/>
            <a:pathLst>
              <a:path w="5988050" h="6875998">
                <a:moveTo>
                  <a:pt x="4205063" y="6626755"/>
                </a:moveTo>
                <a:lnTo>
                  <a:pt x="4205063" y="6649699"/>
                </a:lnTo>
                <a:lnTo>
                  <a:pt x="4257162" y="6664960"/>
                </a:lnTo>
                <a:lnTo>
                  <a:pt x="4259864" y="6634601"/>
                </a:lnTo>
                <a:close/>
                <a:moveTo>
                  <a:pt x="5116789" y="6611627"/>
                </a:moveTo>
                <a:lnTo>
                  <a:pt x="5128460" y="6638985"/>
                </a:lnTo>
                <a:lnTo>
                  <a:pt x="5106032" y="6638985"/>
                </a:lnTo>
                <a:close/>
                <a:moveTo>
                  <a:pt x="5116733" y="6611495"/>
                </a:moveTo>
                <a:lnTo>
                  <a:pt x="5116841" y="6611495"/>
                </a:lnTo>
                <a:lnTo>
                  <a:pt x="5116789" y="6611627"/>
                </a:lnTo>
                <a:close/>
                <a:moveTo>
                  <a:pt x="4886505" y="6610737"/>
                </a:moveTo>
                <a:cubicBezTo>
                  <a:pt x="4894455" y="6606625"/>
                  <a:pt x="4903901" y="6606625"/>
                  <a:pt x="4911851" y="6610737"/>
                </a:cubicBezTo>
                <a:cubicBezTo>
                  <a:pt x="4915548" y="6612663"/>
                  <a:pt x="4918591" y="6615637"/>
                  <a:pt x="4920607" y="6619287"/>
                </a:cubicBezTo>
                <a:cubicBezTo>
                  <a:pt x="4922693" y="6623099"/>
                  <a:pt x="4923752" y="6627387"/>
                  <a:pt x="4923687" y="6631733"/>
                </a:cubicBezTo>
                <a:cubicBezTo>
                  <a:pt x="4923936" y="6638215"/>
                  <a:pt x="4921444" y="6644501"/>
                  <a:pt x="4916823" y="6649050"/>
                </a:cubicBezTo>
                <a:cubicBezTo>
                  <a:pt x="4912122" y="6653580"/>
                  <a:pt x="4905782" y="6656001"/>
                  <a:pt x="4899259" y="6655760"/>
                </a:cubicBezTo>
                <a:cubicBezTo>
                  <a:pt x="4894855" y="6655823"/>
                  <a:pt x="4890509" y="6654780"/>
                  <a:pt x="4886613" y="6652730"/>
                </a:cubicBezTo>
                <a:cubicBezTo>
                  <a:pt x="4882970" y="6650755"/>
                  <a:pt x="4879955" y="6647792"/>
                  <a:pt x="4877912" y="6644179"/>
                </a:cubicBezTo>
                <a:cubicBezTo>
                  <a:pt x="4875809" y="6640372"/>
                  <a:pt x="4874728" y="6636083"/>
                  <a:pt x="4874777" y="6631733"/>
                </a:cubicBezTo>
                <a:cubicBezTo>
                  <a:pt x="4874723" y="6627395"/>
                  <a:pt x="4875761" y="6623113"/>
                  <a:pt x="4877804" y="6619287"/>
                </a:cubicBezTo>
                <a:lnTo>
                  <a:pt x="4877858" y="6618908"/>
                </a:lnTo>
                <a:cubicBezTo>
                  <a:pt x="4879922" y="6615428"/>
                  <a:pt x="4882916" y="6612598"/>
                  <a:pt x="4886505" y="6610737"/>
                </a:cubicBezTo>
                <a:close/>
                <a:moveTo>
                  <a:pt x="5048475" y="6607220"/>
                </a:moveTo>
                <a:lnTo>
                  <a:pt x="5057608" y="6607220"/>
                </a:lnTo>
                <a:cubicBezTo>
                  <a:pt x="5065823" y="6607220"/>
                  <a:pt x="5069930" y="6610412"/>
                  <a:pt x="5069930" y="6616798"/>
                </a:cubicBezTo>
                <a:cubicBezTo>
                  <a:pt x="5070125" y="6619563"/>
                  <a:pt x="5069028" y="6622262"/>
                  <a:pt x="5066958" y="6624103"/>
                </a:cubicBezTo>
                <a:cubicBezTo>
                  <a:pt x="5064526" y="6625851"/>
                  <a:pt x="5061570" y="6626711"/>
                  <a:pt x="5058581" y="6626538"/>
                </a:cubicBezTo>
                <a:lnTo>
                  <a:pt x="5048475" y="6626430"/>
                </a:lnTo>
                <a:close/>
                <a:moveTo>
                  <a:pt x="4390271" y="6599319"/>
                </a:moveTo>
                <a:lnTo>
                  <a:pt x="4348387" y="6634601"/>
                </a:lnTo>
                <a:lnTo>
                  <a:pt x="4289209" y="6636116"/>
                </a:lnTo>
                <a:lnTo>
                  <a:pt x="4295316" y="6669884"/>
                </a:lnTo>
                <a:cubicBezTo>
                  <a:pt x="4295316" y="6669884"/>
                  <a:pt x="4368330" y="6657167"/>
                  <a:pt x="4407620" y="6628974"/>
                </a:cubicBezTo>
                <a:cubicBezTo>
                  <a:pt x="4398432" y="6611603"/>
                  <a:pt x="4390271" y="6599319"/>
                  <a:pt x="4390271" y="6599319"/>
                </a:cubicBezTo>
                <a:close/>
                <a:moveTo>
                  <a:pt x="4704646" y="6596721"/>
                </a:moveTo>
                <a:lnTo>
                  <a:pt x="4704646" y="6666204"/>
                </a:lnTo>
                <a:lnTo>
                  <a:pt x="4750151" y="6666204"/>
                </a:lnTo>
                <a:lnTo>
                  <a:pt x="4750151" y="6655706"/>
                </a:lnTo>
                <a:lnTo>
                  <a:pt x="4718157" y="6655706"/>
                </a:lnTo>
                <a:lnTo>
                  <a:pt x="4718157" y="6635954"/>
                </a:lnTo>
                <a:lnTo>
                  <a:pt x="4748260" y="6635954"/>
                </a:lnTo>
                <a:lnTo>
                  <a:pt x="4748260" y="6625456"/>
                </a:lnTo>
                <a:lnTo>
                  <a:pt x="4718157" y="6625456"/>
                </a:lnTo>
                <a:lnTo>
                  <a:pt x="4718157" y="6607220"/>
                </a:lnTo>
                <a:lnTo>
                  <a:pt x="4749611" y="6607220"/>
                </a:lnTo>
                <a:lnTo>
                  <a:pt x="4749611" y="6596721"/>
                </a:lnTo>
                <a:close/>
                <a:moveTo>
                  <a:pt x="4650116" y="6596721"/>
                </a:moveTo>
                <a:lnTo>
                  <a:pt x="4650116" y="6666204"/>
                </a:lnTo>
                <a:lnTo>
                  <a:pt x="4663519" y="6666204"/>
                </a:lnTo>
                <a:lnTo>
                  <a:pt x="4663519" y="6635737"/>
                </a:lnTo>
                <a:lnTo>
                  <a:pt x="4692432" y="6635737"/>
                </a:lnTo>
                <a:lnTo>
                  <a:pt x="4692432" y="6624915"/>
                </a:lnTo>
                <a:lnTo>
                  <a:pt x="4663519" y="6624915"/>
                </a:lnTo>
                <a:lnTo>
                  <a:pt x="4663519" y="6607220"/>
                </a:lnTo>
                <a:lnTo>
                  <a:pt x="4692432" y="6607220"/>
                </a:lnTo>
                <a:lnTo>
                  <a:pt x="4692432" y="6596721"/>
                </a:lnTo>
                <a:close/>
                <a:moveTo>
                  <a:pt x="4621094" y="6596721"/>
                </a:moveTo>
                <a:lnTo>
                  <a:pt x="4621094" y="6666204"/>
                </a:lnTo>
                <a:lnTo>
                  <a:pt x="4634497" y="6666204"/>
                </a:lnTo>
                <a:lnTo>
                  <a:pt x="4634497" y="6596721"/>
                </a:lnTo>
                <a:close/>
                <a:moveTo>
                  <a:pt x="4564510" y="6596721"/>
                </a:moveTo>
                <a:lnTo>
                  <a:pt x="4564510" y="6666204"/>
                </a:lnTo>
                <a:lnTo>
                  <a:pt x="4611582" y="6666204"/>
                </a:lnTo>
                <a:lnTo>
                  <a:pt x="4611582" y="6655706"/>
                </a:lnTo>
                <a:lnTo>
                  <a:pt x="4577913" y="6655706"/>
                </a:lnTo>
                <a:lnTo>
                  <a:pt x="4577913" y="6596721"/>
                </a:lnTo>
                <a:close/>
                <a:moveTo>
                  <a:pt x="5236440" y="6596613"/>
                </a:moveTo>
                <a:lnTo>
                  <a:pt x="5262814" y="6631570"/>
                </a:lnTo>
                <a:lnTo>
                  <a:pt x="5262814" y="6666096"/>
                </a:lnTo>
                <a:lnTo>
                  <a:pt x="5276217" y="6666096"/>
                </a:lnTo>
                <a:lnTo>
                  <a:pt x="5276217" y="6631787"/>
                </a:lnTo>
                <a:lnTo>
                  <a:pt x="5302428" y="6596721"/>
                </a:lnTo>
                <a:lnTo>
                  <a:pt x="5286485" y="6596721"/>
                </a:lnTo>
                <a:lnTo>
                  <a:pt x="5269407" y="6619936"/>
                </a:lnTo>
                <a:lnTo>
                  <a:pt x="5252599" y="6596721"/>
                </a:lnTo>
                <a:close/>
                <a:moveTo>
                  <a:pt x="5162292" y="6596613"/>
                </a:moveTo>
                <a:lnTo>
                  <a:pt x="5162292" y="6666204"/>
                </a:lnTo>
                <a:lnTo>
                  <a:pt x="5175424" y="6666204"/>
                </a:lnTo>
                <a:lnTo>
                  <a:pt x="5175424" y="6616906"/>
                </a:lnTo>
                <a:lnTo>
                  <a:pt x="5216876" y="6666204"/>
                </a:lnTo>
                <a:lnTo>
                  <a:pt x="5228442" y="6666204"/>
                </a:lnTo>
                <a:lnTo>
                  <a:pt x="5228442" y="6596721"/>
                </a:lnTo>
                <a:lnTo>
                  <a:pt x="5215363" y="6596721"/>
                </a:lnTo>
                <a:lnTo>
                  <a:pt x="5215363" y="6645424"/>
                </a:lnTo>
                <a:lnTo>
                  <a:pt x="5174127" y="6596721"/>
                </a:lnTo>
                <a:close/>
                <a:moveTo>
                  <a:pt x="5109815" y="6596613"/>
                </a:moveTo>
                <a:lnTo>
                  <a:pt x="5081225" y="6666096"/>
                </a:lnTo>
                <a:lnTo>
                  <a:pt x="5095277" y="6666096"/>
                </a:lnTo>
                <a:lnTo>
                  <a:pt x="5101870" y="6649266"/>
                </a:lnTo>
                <a:lnTo>
                  <a:pt x="5132730" y="6649266"/>
                </a:lnTo>
                <a:lnTo>
                  <a:pt x="5139917" y="6666204"/>
                </a:lnTo>
                <a:lnTo>
                  <a:pt x="5154077" y="6666204"/>
                </a:lnTo>
                <a:lnTo>
                  <a:pt x="5123488" y="6596721"/>
                </a:lnTo>
                <a:close/>
                <a:moveTo>
                  <a:pt x="5035072" y="6596613"/>
                </a:moveTo>
                <a:lnTo>
                  <a:pt x="5035072" y="6666204"/>
                </a:lnTo>
                <a:lnTo>
                  <a:pt x="5048475" y="6666204"/>
                </a:lnTo>
                <a:lnTo>
                  <a:pt x="5048475" y="6637037"/>
                </a:lnTo>
                <a:lnTo>
                  <a:pt x="5061391" y="6637037"/>
                </a:lnTo>
                <a:cubicBezTo>
                  <a:pt x="5067288" y="6637354"/>
                  <a:pt x="5073081" y="6635420"/>
                  <a:pt x="5077605" y="6631624"/>
                </a:cubicBezTo>
                <a:cubicBezTo>
                  <a:pt x="5081717" y="6627931"/>
                  <a:pt x="5083976" y="6622596"/>
                  <a:pt x="5083766" y="6617068"/>
                </a:cubicBezTo>
                <a:cubicBezTo>
                  <a:pt x="5083939" y="6611558"/>
                  <a:pt x="5081707" y="6606246"/>
                  <a:pt x="5077659" y="6602511"/>
                </a:cubicBezTo>
                <a:cubicBezTo>
                  <a:pt x="5073270" y="6598739"/>
                  <a:pt x="5067601" y="6596802"/>
                  <a:pt x="5061824" y="6597100"/>
                </a:cubicBezTo>
                <a:close/>
                <a:moveTo>
                  <a:pt x="4950115" y="6596613"/>
                </a:moveTo>
                <a:lnTo>
                  <a:pt x="4950115" y="6666204"/>
                </a:lnTo>
                <a:lnTo>
                  <a:pt x="4963572" y="6666204"/>
                </a:lnTo>
                <a:lnTo>
                  <a:pt x="4963572" y="6617501"/>
                </a:lnTo>
                <a:lnTo>
                  <a:pt x="4963950" y="6617501"/>
                </a:lnTo>
                <a:lnTo>
                  <a:pt x="4984000" y="6641961"/>
                </a:lnTo>
                <a:lnTo>
                  <a:pt x="4985892" y="6641961"/>
                </a:lnTo>
                <a:lnTo>
                  <a:pt x="5005942" y="6617501"/>
                </a:lnTo>
                <a:lnTo>
                  <a:pt x="5006374" y="6617501"/>
                </a:lnTo>
                <a:lnTo>
                  <a:pt x="5006374" y="6666204"/>
                </a:lnTo>
                <a:lnTo>
                  <a:pt x="5019777" y="6666204"/>
                </a:lnTo>
                <a:lnTo>
                  <a:pt x="5019777" y="6596721"/>
                </a:lnTo>
                <a:lnTo>
                  <a:pt x="5007780" y="6596721"/>
                </a:lnTo>
                <a:lnTo>
                  <a:pt x="4985027" y="6624103"/>
                </a:lnTo>
                <a:lnTo>
                  <a:pt x="4962220" y="6596721"/>
                </a:lnTo>
                <a:close/>
                <a:moveTo>
                  <a:pt x="4827380" y="6595802"/>
                </a:moveTo>
                <a:cubicBezTo>
                  <a:pt x="4820414" y="6595688"/>
                  <a:pt x="4813518" y="6597247"/>
                  <a:pt x="4807276" y="6600347"/>
                </a:cubicBezTo>
                <a:lnTo>
                  <a:pt x="4807330" y="6600347"/>
                </a:lnTo>
                <a:cubicBezTo>
                  <a:pt x="4801542" y="6603229"/>
                  <a:pt x="4796689" y="6607695"/>
                  <a:pt x="4793333" y="6613226"/>
                </a:cubicBezTo>
                <a:cubicBezTo>
                  <a:pt x="4789906" y="6618901"/>
                  <a:pt x="4788150" y="6625427"/>
                  <a:pt x="4788253" y="6632058"/>
                </a:cubicBezTo>
                <a:cubicBezTo>
                  <a:pt x="4788188" y="6638405"/>
                  <a:pt x="4789895" y="6644645"/>
                  <a:pt x="4793171" y="6650078"/>
                </a:cubicBezTo>
                <a:cubicBezTo>
                  <a:pt x="4796375" y="6655511"/>
                  <a:pt x="4801088" y="6659892"/>
                  <a:pt x="4806736" y="6662687"/>
                </a:cubicBezTo>
                <a:cubicBezTo>
                  <a:pt x="4812837" y="6665683"/>
                  <a:pt x="4819560" y="6667185"/>
                  <a:pt x="4826354" y="6667069"/>
                </a:cubicBezTo>
                <a:cubicBezTo>
                  <a:pt x="4830812" y="6667135"/>
                  <a:pt x="4835260" y="6666645"/>
                  <a:pt x="4839594" y="6665608"/>
                </a:cubicBezTo>
                <a:cubicBezTo>
                  <a:pt x="4843902" y="6664365"/>
                  <a:pt x="4848069" y="6662679"/>
                  <a:pt x="4852025" y="6660576"/>
                </a:cubicBezTo>
                <a:lnTo>
                  <a:pt x="4852025" y="6647913"/>
                </a:lnTo>
                <a:cubicBezTo>
                  <a:pt x="4847836" y="6650295"/>
                  <a:pt x="4843442" y="6652288"/>
                  <a:pt x="4838892" y="6653866"/>
                </a:cubicBezTo>
                <a:cubicBezTo>
                  <a:pt x="4835390" y="6654952"/>
                  <a:pt x="4831747" y="6655499"/>
                  <a:pt x="4828083" y="6655489"/>
                </a:cubicBezTo>
                <a:cubicBezTo>
                  <a:pt x="4823441" y="6655574"/>
                  <a:pt x="4818847" y="6654554"/>
                  <a:pt x="4814680" y="6652513"/>
                </a:cubicBezTo>
                <a:cubicBezTo>
                  <a:pt x="4810821" y="6650643"/>
                  <a:pt x="4807606" y="6647667"/>
                  <a:pt x="4805439" y="6643963"/>
                </a:cubicBezTo>
                <a:cubicBezTo>
                  <a:pt x="4801039" y="6636250"/>
                  <a:pt x="4801039" y="6626784"/>
                  <a:pt x="4805439" y="6619071"/>
                </a:cubicBezTo>
                <a:cubicBezTo>
                  <a:pt x="4807660" y="6615506"/>
                  <a:pt x="4810821" y="6612623"/>
                  <a:pt x="4814572" y="6610737"/>
                </a:cubicBezTo>
                <a:cubicBezTo>
                  <a:pt x="4818728" y="6608640"/>
                  <a:pt x="4823322" y="6607582"/>
                  <a:pt x="4827975" y="6607653"/>
                </a:cubicBezTo>
                <a:cubicBezTo>
                  <a:pt x="4831818" y="6607656"/>
                  <a:pt x="4835644" y="6608220"/>
                  <a:pt x="4839324" y="6609330"/>
                </a:cubicBezTo>
                <a:cubicBezTo>
                  <a:pt x="4843459" y="6610683"/>
                  <a:pt x="4847431" y="6612497"/>
                  <a:pt x="4851160" y="6614741"/>
                </a:cubicBezTo>
                <a:lnTo>
                  <a:pt x="4851160" y="6601754"/>
                </a:lnTo>
                <a:cubicBezTo>
                  <a:pt x="4847269" y="6599776"/>
                  <a:pt x="4843172" y="6598234"/>
                  <a:pt x="4838946" y="6597154"/>
                </a:cubicBezTo>
                <a:cubicBezTo>
                  <a:pt x="4835152" y="6596268"/>
                  <a:pt x="4831272" y="6595815"/>
                  <a:pt x="4827380" y="6595802"/>
                </a:cubicBezTo>
                <a:close/>
                <a:moveTo>
                  <a:pt x="4898935" y="6595558"/>
                </a:moveTo>
                <a:cubicBezTo>
                  <a:pt x="4892218" y="6595558"/>
                  <a:pt x="4885502" y="6597082"/>
                  <a:pt x="4879317" y="6600130"/>
                </a:cubicBezTo>
                <a:lnTo>
                  <a:pt x="4879479" y="6600347"/>
                </a:lnTo>
                <a:cubicBezTo>
                  <a:pt x="4862390" y="6609291"/>
                  <a:pt x="4855781" y="6630411"/>
                  <a:pt x="4864714" y="6647522"/>
                </a:cubicBezTo>
                <a:cubicBezTo>
                  <a:pt x="4868011" y="6653844"/>
                  <a:pt x="4873167" y="6659003"/>
                  <a:pt x="4879479" y="6662308"/>
                </a:cubicBezTo>
                <a:cubicBezTo>
                  <a:pt x="4891833" y="6668479"/>
                  <a:pt x="4906361" y="6668479"/>
                  <a:pt x="4918715" y="6662308"/>
                </a:cubicBezTo>
                <a:cubicBezTo>
                  <a:pt x="4935847" y="6653252"/>
                  <a:pt x="4942402" y="6632006"/>
                  <a:pt x="4933356" y="6614854"/>
                </a:cubicBezTo>
                <a:cubicBezTo>
                  <a:pt x="4933020" y="6614210"/>
                  <a:pt x="4932658" y="6613577"/>
                  <a:pt x="4932280" y="6612956"/>
                </a:cubicBezTo>
                <a:cubicBezTo>
                  <a:pt x="4929027" y="6607452"/>
                  <a:pt x="4924260" y="6603001"/>
                  <a:pt x="4918553" y="6600130"/>
                </a:cubicBezTo>
                <a:cubicBezTo>
                  <a:pt x="4912368" y="6597082"/>
                  <a:pt x="4905651" y="6595558"/>
                  <a:pt x="4898935" y="6595558"/>
                </a:cubicBezTo>
                <a:close/>
                <a:moveTo>
                  <a:pt x="4113890" y="6566958"/>
                </a:moveTo>
                <a:lnTo>
                  <a:pt x="4095461" y="6582218"/>
                </a:lnTo>
                <a:cubicBezTo>
                  <a:pt x="4118268" y="6609708"/>
                  <a:pt x="4170420" y="6634601"/>
                  <a:pt x="4170420" y="6634601"/>
                </a:cubicBezTo>
                <a:lnTo>
                  <a:pt x="4181229" y="6614146"/>
                </a:lnTo>
                <a:cubicBezTo>
                  <a:pt x="4145506" y="6599427"/>
                  <a:pt x="4113890" y="6566958"/>
                  <a:pt x="4113890" y="6566958"/>
                </a:cubicBezTo>
                <a:close/>
                <a:moveTo>
                  <a:pt x="4442857" y="6539035"/>
                </a:moveTo>
                <a:lnTo>
                  <a:pt x="4413781" y="6578863"/>
                </a:lnTo>
                <a:lnTo>
                  <a:pt x="4443343" y="6599318"/>
                </a:lnTo>
                <a:lnTo>
                  <a:pt x="4471932" y="6548234"/>
                </a:lnTo>
                <a:close/>
                <a:moveTo>
                  <a:pt x="4296613" y="6513331"/>
                </a:moveTo>
                <a:lnTo>
                  <a:pt x="4232463" y="6526534"/>
                </a:lnTo>
                <a:lnTo>
                  <a:pt x="4232463" y="6526643"/>
                </a:lnTo>
                <a:cubicBezTo>
                  <a:pt x="4225577" y="6551529"/>
                  <a:pt x="4220305" y="6576835"/>
                  <a:pt x="4216682" y="6602403"/>
                </a:cubicBezTo>
                <a:cubicBezTo>
                  <a:pt x="4264457" y="6616419"/>
                  <a:pt x="4338227" y="6592175"/>
                  <a:pt x="4338227" y="6592175"/>
                </a:cubicBezTo>
                <a:close/>
                <a:moveTo>
                  <a:pt x="4338227" y="6484813"/>
                </a:moveTo>
                <a:lnTo>
                  <a:pt x="4329040" y="6495041"/>
                </a:lnTo>
                <a:lnTo>
                  <a:pt x="4388218" y="6558949"/>
                </a:lnTo>
                <a:lnTo>
                  <a:pt x="4407620" y="6521610"/>
                </a:lnTo>
                <a:close/>
                <a:moveTo>
                  <a:pt x="4100055" y="6464628"/>
                </a:moveTo>
                <a:cubicBezTo>
                  <a:pt x="4099623" y="6510355"/>
                  <a:pt x="4142210" y="6564577"/>
                  <a:pt x="4180041" y="6578863"/>
                </a:cubicBezTo>
                <a:cubicBezTo>
                  <a:pt x="4191282" y="6559436"/>
                  <a:pt x="4216790" y="6512411"/>
                  <a:pt x="4216790" y="6512411"/>
                </a:cubicBezTo>
                <a:lnTo>
                  <a:pt x="4183121" y="6478698"/>
                </a:lnTo>
                <a:close/>
                <a:moveTo>
                  <a:pt x="4069629" y="6426748"/>
                </a:moveTo>
                <a:lnTo>
                  <a:pt x="4061306" y="6428480"/>
                </a:lnTo>
                <a:lnTo>
                  <a:pt x="4061252" y="6428696"/>
                </a:lnTo>
                <a:cubicBezTo>
                  <a:pt x="4052280" y="6489466"/>
                  <a:pt x="4070439" y="6534111"/>
                  <a:pt x="4076492" y="6539143"/>
                </a:cubicBezTo>
                <a:lnTo>
                  <a:pt x="4094813" y="6537412"/>
                </a:lnTo>
                <a:cubicBezTo>
                  <a:pt x="4094813" y="6537412"/>
                  <a:pt x="4074330" y="6464628"/>
                  <a:pt x="4069629" y="6426748"/>
                </a:cubicBezTo>
                <a:close/>
                <a:moveTo>
                  <a:pt x="4482147" y="6419443"/>
                </a:moveTo>
                <a:cubicBezTo>
                  <a:pt x="4466420" y="6422581"/>
                  <a:pt x="4450477" y="6424529"/>
                  <a:pt x="4450477" y="6424529"/>
                </a:cubicBezTo>
                <a:cubicBezTo>
                  <a:pt x="4454314" y="6446608"/>
                  <a:pt x="4456746" y="6491956"/>
                  <a:pt x="4450477" y="6508353"/>
                </a:cubicBezTo>
                <a:cubicBezTo>
                  <a:pt x="4462907" y="6513439"/>
                  <a:pt x="4482147" y="6521610"/>
                  <a:pt x="4482147" y="6521610"/>
                </a:cubicBezTo>
                <a:cubicBezTo>
                  <a:pt x="4482147" y="6521610"/>
                  <a:pt x="4498360" y="6470527"/>
                  <a:pt x="4482147" y="6419443"/>
                </a:cubicBezTo>
                <a:close/>
                <a:moveTo>
                  <a:pt x="5229090" y="6404669"/>
                </a:moveTo>
                <a:lnTo>
                  <a:pt x="5229090" y="6475451"/>
                </a:lnTo>
                <a:cubicBezTo>
                  <a:pt x="5213871" y="6492645"/>
                  <a:pt x="5192199" y="6502738"/>
                  <a:pt x="5169263" y="6503320"/>
                </a:cubicBezTo>
                <a:cubicBezTo>
                  <a:pt x="5140782" y="6503320"/>
                  <a:pt x="5123109" y="6486220"/>
                  <a:pt x="5123109" y="6462842"/>
                </a:cubicBezTo>
                <a:cubicBezTo>
                  <a:pt x="5123109" y="6430915"/>
                  <a:pt x="5151591" y="6414897"/>
                  <a:pt x="5229090" y="6404669"/>
                </a:cubicBezTo>
                <a:close/>
                <a:moveTo>
                  <a:pt x="4711780" y="6404669"/>
                </a:moveTo>
                <a:lnTo>
                  <a:pt x="4711780" y="6475451"/>
                </a:lnTo>
                <a:cubicBezTo>
                  <a:pt x="4696561" y="6492645"/>
                  <a:pt x="4674889" y="6502738"/>
                  <a:pt x="4651953" y="6503320"/>
                </a:cubicBezTo>
                <a:cubicBezTo>
                  <a:pt x="4623472" y="6503320"/>
                  <a:pt x="4605799" y="6486220"/>
                  <a:pt x="4605799" y="6462843"/>
                </a:cubicBezTo>
                <a:cubicBezTo>
                  <a:pt x="4605799" y="6430915"/>
                  <a:pt x="4634281" y="6414897"/>
                  <a:pt x="4711780" y="6404669"/>
                </a:cubicBezTo>
                <a:close/>
                <a:moveTo>
                  <a:pt x="4419888" y="6387191"/>
                </a:moveTo>
                <a:lnTo>
                  <a:pt x="4354549" y="6422473"/>
                </a:lnTo>
                <a:lnTo>
                  <a:pt x="4354549" y="6464358"/>
                </a:lnTo>
                <a:lnTo>
                  <a:pt x="4425995" y="6491956"/>
                </a:lnTo>
                <a:close/>
                <a:moveTo>
                  <a:pt x="4468366" y="6362894"/>
                </a:moveTo>
                <a:lnTo>
                  <a:pt x="4442857" y="6376476"/>
                </a:lnTo>
                <a:lnTo>
                  <a:pt x="4452963" y="6401910"/>
                </a:lnTo>
                <a:lnTo>
                  <a:pt x="4477229" y="6394280"/>
                </a:lnTo>
                <a:close/>
                <a:moveTo>
                  <a:pt x="4425995" y="6322308"/>
                </a:moveTo>
                <a:lnTo>
                  <a:pt x="4329040" y="6387191"/>
                </a:lnTo>
                <a:lnTo>
                  <a:pt x="4342281" y="6406130"/>
                </a:lnTo>
                <a:lnTo>
                  <a:pt x="4450477" y="6346822"/>
                </a:lnTo>
                <a:close/>
                <a:moveTo>
                  <a:pt x="4165664" y="6315111"/>
                </a:moveTo>
                <a:cubicBezTo>
                  <a:pt x="4126861" y="6340653"/>
                  <a:pt x="4091840" y="6406131"/>
                  <a:pt x="4100055" y="6444389"/>
                </a:cubicBezTo>
                <a:cubicBezTo>
                  <a:pt x="4126645" y="6451533"/>
                  <a:pt x="4184039" y="6459217"/>
                  <a:pt x="4184039" y="6459217"/>
                </a:cubicBezTo>
                <a:lnTo>
                  <a:pt x="4177716" y="6409161"/>
                </a:lnTo>
                <a:lnTo>
                  <a:pt x="4216466" y="6382591"/>
                </a:lnTo>
                <a:close/>
                <a:moveTo>
                  <a:pt x="4123781" y="6302556"/>
                </a:moveTo>
                <a:lnTo>
                  <a:pt x="4064008" y="6381671"/>
                </a:lnTo>
                <a:lnTo>
                  <a:pt x="4091408" y="6381671"/>
                </a:lnTo>
                <a:lnTo>
                  <a:pt x="4133671" y="6308833"/>
                </a:lnTo>
                <a:close/>
                <a:moveTo>
                  <a:pt x="4269664" y="6281538"/>
                </a:moveTo>
                <a:cubicBezTo>
                  <a:pt x="4247812" y="6281533"/>
                  <a:pt x="4222330" y="6286512"/>
                  <a:pt x="4193227" y="6299797"/>
                </a:cubicBezTo>
                <a:lnTo>
                  <a:pt x="4239164" y="6364192"/>
                </a:lnTo>
                <a:lnTo>
                  <a:pt x="4271861" y="6350989"/>
                </a:lnTo>
                <a:lnTo>
                  <a:pt x="4304288" y="6376531"/>
                </a:lnTo>
                <a:lnTo>
                  <a:pt x="4368114" y="6326420"/>
                </a:lnTo>
                <a:cubicBezTo>
                  <a:pt x="4368114" y="6326420"/>
                  <a:pt x="4335221" y="6281554"/>
                  <a:pt x="4269664" y="6281538"/>
                </a:cubicBezTo>
                <a:close/>
                <a:moveTo>
                  <a:pt x="4338227" y="6266083"/>
                </a:moveTo>
                <a:lnTo>
                  <a:pt x="4329040" y="6281506"/>
                </a:lnTo>
                <a:lnTo>
                  <a:pt x="4383516" y="6315111"/>
                </a:lnTo>
                <a:lnTo>
                  <a:pt x="4413781" y="6293952"/>
                </a:lnTo>
                <a:close/>
                <a:moveTo>
                  <a:pt x="4657628" y="6264892"/>
                </a:moveTo>
                <a:cubicBezTo>
                  <a:pt x="4622764" y="6265423"/>
                  <a:pt x="4588774" y="6275897"/>
                  <a:pt x="4559646" y="6295088"/>
                </a:cubicBezTo>
                <a:lnTo>
                  <a:pt x="4568779" y="6337134"/>
                </a:lnTo>
                <a:cubicBezTo>
                  <a:pt x="4593261" y="6320576"/>
                  <a:pt x="4626066" y="6308021"/>
                  <a:pt x="4653088" y="6308021"/>
                </a:cubicBezTo>
                <a:cubicBezTo>
                  <a:pt x="4695242" y="6308021"/>
                  <a:pt x="4711780" y="6325338"/>
                  <a:pt x="4711780" y="6367547"/>
                </a:cubicBezTo>
                <a:lnTo>
                  <a:pt x="4711780" y="6374960"/>
                </a:lnTo>
                <a:cubicBezTo>
                  <a:pt x="4589856" y="6380697"/>
                  <a:pt x="4556241" y="6421769"/>
                  <a:pt x="4556241" y="6468524"/>
                </a:cubicBezTo>
                <a:cubicBezTo>
                  <a:pt x="4556241" y="6510787"/>
                  <a:pt x="4590397" y="6543256"/>
                  <a:pt x="4639415" y="6543256"/>
                </a:cubicBezTo>
                <a:cubicBezTo>
                  <a:pt x="4667302" y="6543256"/>
                  <a:pt x="4691243" y="6530160"/>
                  <a:pt x="4711185" y="6506783"/>
                </a:cubicBezTo>
                <a:lnTo>
                  <a:pt x="4713455" y="6506783"/>
                </a:lnTo>
                <a:cubicBezTo>
                  <a:pt x="4720319" y="6529565"/>
                  <a:pt x="4739126" y="6544392"/>
                  <a:pt x="4781281" y="6540983"/>
                </a:cubicBezTo>
                <a:lnTo>
                  <a:pt x="4784145" y="6501642"/>
                </a:lnTo>
                <a:cubicBezTo>
                  <a:pt x="4761338" y="6501642"/>
                  <a:pt x="4758474" y="6497584"/>
                  <a:pt x="4758474" y="6475938"/>
                </a:cubicBezTo>
                <a:lnTo>
                  <a:pt x="4758474" y="6366410"/>
                </a:lnTo>
                <a:cubicBezTo>
                  <a:pt x="4759609" y="6295088"/>
                  <a:pt x="4728317" y="6264892"/>
                  <a:pt x="4657628" y="6264892"/>
                </a:cubicBezTo>
                <a:close/>
                <a:moveTo>
                  <a:pt x="5174992" y="6264676"/>
                </a:moveTo>
                <a:cubicBezTo>
                  <a:pt x="5140112" y="6265198"/>
                  <a:pt x="5106102" y="6275674"/>
                  <a:pt x="5076956" y="6294872"/>
                </a:cubicBezTo>
                <a:lnTo>
                  <a:pt x="5086089" y="6337134"/>
                </a:lnTo>
                <a:cubicBezTo>
                  <a:pt x="5110571" y="6320576"/>
                  <a:pt x="5143376" y="6308021"/>
                  <a:pt x="5170398" y="6308021"/>
                </a:cubicBezTo>
                <a:cubicBezTo>
                  <a:pt x="5212552" y="6308021"/>
                  <a:pt x="5229090" y="6325338"/>
                  <a:pt x="5229090" y="6367547"/>
                </a:cubicBezTo>
                <a:lnTo>
                  <a:pt x="5229090" y="6374960"/>
                </a:lnTo>
                <a:cubicBezTo>
                  <a:pt x="5107166" y="6380697"/>
                  <a:pt x="5073551" y="6421769"/>
                  <a:pt x="5073551" y="6468524"/>
                </a:cubicBezTo>
                <a:cubicBezTo>
                  <a:pt x="5073551" y="6510787"/>
                  <a:pt x="5107761" y="6543256"/>
                  <a:pt x="5156725" y="6543256"/>
                </a:cubicBezTo>
                <a:cubicBezTo>
                  <a:pt x="5184666" y="6543256"/>
                  <a:pt x="5208607" y="6530160"/>
                  <a:pt x="5228549" y="6506783"/>
                </a:cubicBezTo>
                <a:lnTo>
                  <a:pt x="5230819" y="6506783"/>
                </a:lnTo>
                <a:cubicBezTo>
                  <a:pt x="5237629" y="6529565"/>
                  <a:pt x="5256436" y="6544392"/>
                  <a:pt x="5298645" y="6540983"/>
                </a:cubicBezTo>
                <a:lnTo>
                  <a:pt x="5301455" y="6501642"/>
                </a:lnTo>
                <a:cubicBezTo>
                  <a:pt x="5278702" y="6501642"/>
                  <a:pt x="5275838" y="6497584"/>
                  <a:pt x="5275838" y="6475938"/>
                </a:cubicBezTo>
                <a:lnTo>
                  <a:pt x="5275838" y="6366194"/>
                </a:lnTo>
                <a:cubicBezTo>
                  <a:pt x="5276973" y="6294872"/>
                  <a:pt x="5245627" y="6264676"/>
                  <a:pt x="5174992" y="6264676"/>
                </a:cubicBezTo>
                <a:close/>
                <a:moveTo>
                  <a:pt x="4924011" y="6256829"/>
                </a:moveTo>
                <a:cubicBezTo>
                  <a:pt x="4886602" y="6256778"/>
                  <a:pt x="4850322" y="6269683"/>
                  <a:pt x="4821327" y="6293357"/>
                </a:cubicBezTo>
                <a:lnTo>
                  <a:pt x="4837865" y="6333292"/>
                </a:lnTo>
                <a:cubicBezTo>
                  <a:pt x="4864887" y="6313378"/>
                  <a:pt x="4890450" y="6300824"/>
                  <a:pt x="4918931" y="6300824"/>
                </a:cubicBezTo>
                <a:cubicBezTo>
                  <a:pt x="4953033" y="6300824"/>
                  <a:pt x="4972975" y="6319656"/>
                  <a:pt x="4972975" y="6345901"/>
                </a:cubicBezTo>
                <a:cubicBezTo>
                  <a:pt x="4972975" y="6390383"/>
                  <a:pt x="4900610" y="6434703"/>
                  <a:pt x="4820841" y="6494229"/>
                </a:cubicBezTo>
                <a:lnTo>
                  <a:pt x="4820841" y="6534976"/>
                </a:lnTo>
                <a:lnTo>
                  <a:pt x="5035072" y="6534976"/>
                </a:lnTo>
                <a:lnTo>
                  <a:pt x="5035072" y="6490170"/>
                </a:lnTo>
                <a:lnTo>
                  <a:pt x="4892071" y="6490170"/>
                </a:lnTo>
                <a:cubicBezTo>
                  <a:pt x="4966166" y="6436543"/>
                  <a:pt x="5022588" y="6402288"/>
                  <a:pt x="5022588" y="6340111"/>
                </a:cubicBezTo>
                <a:cubicBezTo>
                  <a:pt x="5022588" y="6289893"/>
                  <a:pt x="4982109" y="6256829"/>
                  <a:pt x="4924011" y="6256829"/>
                </a:cubicBezTo>
                <a:close/>
                <a:moveTo>
                  <a:pt x="4274077" y="6242760"/>
                </a:moveTo>
                <a:lnTo>
                  <a:pt x="4174690" y="6260293"/>
                </a:lnTo>
                <a:lnTo>
                  <a:pt x="4184850" y="6277826"/>
                </a:lnTo>
                <a:lnTo>
                  <a:pt x="4277428" y="6260293"/>
                </a:lnTo>
                <a:lnTo>
                  <a:pt x="4300234" y="6265704"/>
                </a:lnTo>
                <a:lnTo>
                  <a:pt x="4305855" y="6248605"/>
                </a:lnTo>
                <a:close/>
                <a:moveTo>
                  <a:pt x="5134203" y="690619"/>
                </a:moveTo>
                <a:lnTo>
                  <a:pt x="5134440" y="690619"/>
                </a:lnTo>
                <a:lnTo>
                  <a:pt x="5134440" y="710544"/>
                </a:lnTo>
                <a:cubicBezTo>
                  <a:pt x="5130170" y="715051"/>
                  <a:pt x="5124240" y="718372"/>
                  <a:pt x="5117598" y="718372"/>
                </a:cubicBezTo>
                <a:cubicBezTo>
                  <a:pt x="5109533" y="718372"/>
                  <a:pt x="5104551" y="713628"/>
                  <a:pt x="5104551" y="706986"/>
                </a:cubicBezTo>
                <a:cubicBezTo>
                  <a:pt x="5104551" y="697972"/>
                  <a:pt x="5112379" y="693465"/>
                  <a:pt x="5134203" y="690619"/>
                </a:cubicBezTo>
                <a:close/>
                <a:moveTo>
                  <a:pt x="5279376" y="690618"/>
                </a:moveTo>
                <a:lnTo>
                  <a:pt x="5279613" y="690618"/>
                </a:lnTo>
                <a:lnTo>
                  <a:pt x="5279613" y="710543"/>
                </a:lnTo>
                <a:cubicBezTo>
                  <a:pt x="5275343" y="715050"/>
                  <a:pt x="5269413" y="718371"/>
                  <a:pt x="5262771" y="718371"/>
                </a:cubicBezTo>
                <a:cubicBezTo>
                  <a:pt x="5254706" y="718371"/>
                  <a:pt x="5249724" y="713627"/>
                  <a:pt x="5249724" y="706985"/>
                </a:cubicBezTo>
                <a:cubicBezTo>
                  <a:pt x="5249724" y="697971"/>
                  <a:pt x="5257552" y="693464"/>
                  <a:pt x="5279376" y="690618"/>
                </a:cubicBezTo>
                <a:close/>
                <a:moveTo>
                  <a:pt x="4958667" y="661204"/>
                </a:moveTo>
                <a:lnTo>
                  <a:pt x="4966495" y="661204"/>
                </a:lnTo>
                <a:cubicBezTo>
                  <a:pt x="4973374" y="661204"/>
                  <a:pt x="4978118" y="661916"/>
                  <a:pt x="4980490" y="662865"/>
                </a:cubicBezTo>
                <a:cubicBezTo>
                  <a:pt x="4984523" y="664525"/>
                  <a:pt x="4987370" y="667846"/>
                  <a:pt x="4987370" y="675911"/>
                </a:cubicBezTo>
                <a:cubicBezTo>
                  <a:pt x="4987370" y="682316"/>
                  <a:pt x="4984760" y="686586"/>
                  <a:pt x="4980490" y="688483"/>
                </a:cubicBezTo>
                <a:cubicBezTo>
                  <a:pt x="4977881" y="689669"/>
                  <a:pt x="4973848" y="690144"/>
                  <a:pt x="4967444" y="690144"/>
                </a:cubicBezTo>
                <a:lnTo>
                  <a:pt x="4955109" y="690144"/>
                </a:lnTo>
                <a:lnTo>
                  <a:pt x="4955109" y="665237"/>
                </a:lnTo>
                <a:cubicBezTo>
                  <a:pt x="4955109" y="662153"/>
                  <a:pt x="4956058" y="661204"/>
                  <a:pt x="4958667" y="661204"/>
                </a:cubicBezTo>
                <a:close/>
                <a:moveTo>
                  <a:pt x="4899601" y="661204"/>
                </a:moveTo>
                <a:lnTo>
                  <a:pt x="4907429" y="661204"/>
                </a:lnTo>
                <a:cubicBezTo>
                  <a:pt x="4914308" y="661204"/>
                  <a:pt x="4919052" y="661916"/>
                  <a:pt x="4921424" y="662865"/>
                </a:cubicBezTo>
                <a:cubicBezTo>
                  <a:pt x="4925457" y="664525"/>
                  <a:pt x="4928303" y="667846"/>
                  <a:pt x="4928303" y="675911"/>
                </a:cubicBezTo>
                <a:cubicBezTo>
                  <a:pt x="4928303" y="682316"/>
                  <a:pt x="4925694" y="686586"/>
                  <a:pt x="4921424" y="688483"/>
                </a:cubicBezTo>
                <a:cubicBezTo>
                  <a:pt x="4918815" y="689669"/>
                  <a:pt x="4914782" y="690144"/>
                  <a:pt x="4908378" y="690144"/>
                </a:cubicBezTo>
                <a:lnTo>
                  <a:pt x="4896043" y="690144"/>
                </a:lnTo>
                <a:lnTo>
                  <a:pt x="4896043" y="665237"/>
                </a:lnTo>
                <a:cubicBezTo>
                  <a:pt x="4896043" y="662153"/>
                  <a:pt x="4896992" y="661204"/>
                  <a:pt x="4899601" y="661204"/>
                </a:cubicBezTo>
                <a:close/>
                <a:moveTo>
                  <a:pt x="4768424" y="660966"/>
                </a:moveTo>
                <a:lnTo>
                  <a:pt x="4775065" y="660966"/>
                </a:lnTo>
                <a:cubicBezTo>
                  <a:pt x="4781707" y="660966"/>
                  <a:pt x="4786214" y="661678"/>
                  <a:pt x="4788587" y="662627"/>
                </a:cubicBezTo>
                <a:cubicBezTo>
                  <a:pt x="4792619" y="664287"/>
                  <a:pt x="4795466" y="666896"/>
                  <a:pt x="4795466" y="674962"/>
                </a:cubicBezTo>
                <a:cubicBezTo>
                  <a:pt x="4795466" y="681603"/>
                  <a:pt x="4792856" y="685636"/>
                  <a:pt x="4788587" y="687534"/>
                </a:cubicBezTo>
                <a:cubicBezTo>
                  <a:pt x="4785740" y="688720"/>
                  <a:pt x="4781707" y="689431"/>
                  <a:pt x="4775303" y="689431"/>
                </a:cubicBezTo>
                <a:lnTo>
                  <a:pt x="4775303" y="689194"/>
                </a:lnTo>
                <a:lnTo>
                  <a:pt x="4764391" y="689194"/>
                </a:lnTo>
                <a:lnTo>
                  <a:pt x="4764391" y="664999"/>
                </a:lnTo>
                <a:cubicBezTo>
                  <a:pt x="4764391" y="662389"/>
                  <a:pt x="4765577" y="660966"/>
                  <a:pt x="4768424" y="660966"/>
                </a:cubicBezTo>
                <a:close/>
                <a:moveTo>
                  <a:pt x="5034337" y="659780"/>
                </a:moveTo>
                <a:cubicBezTo>
                  <a:pt x="5050230" y="659780"/>
                  <a:pt x="5056160" y="664287"/>
                  <a:pt x="5055923" y="690855"/>
                </a:cubicBezTo>
                <a:cubicBezTo>
                  <a:pt x="5055923" y="718609"/>
                  <a:pt x="5047858" y="722641"/>
                  <a:pt x="5033862" y="722641"/>
                </a:cubicBezTo>
                <a:cubicBezTo>
                  <a:pt x="5019630" y="722641"/>
                  <a:pt x="5012276" y="718134"/>
                  <a:pt x="5012276" y="690855"/>
                </a:cubicBezTo>
                <a:cubicBezTo>
                  <a:pt x="5012276" y="664999"/>
                  <a:pt x="5020341" y="659780"/>
                  <a:pt x="5034337" y="659780"/>
                </a:cubicBezTo>
                <a:close/>
                <a:moveTo>
                  <a:pt x="4897703" y="654325"/>
                </a:moveTo>
                <a:cubicBezTo>
                  <a:pt x="4890350" y="654325"/>
                  <a:pt x="4888452" y="657646"/>
                  <a:pt x="4888452" y="664051"/>
                </a:cubicBezTo>
                <a:lnTo>
                  <a:pt x="4888452" y="726437"/>
                </a:lnTo>
                <a:cubicBezTo>
                  <a:pt x="4888452" y="727860"/>
                  <a:pt x="4888926" y="728572"/>
                  <a:pt x="4890350" y="728572"/>
                </a:cubicBezTo>
                <a:lnTo>
                  <a:pt x="4894145" y="728572"/>
                </a:lnTo>
                <a:cubicBezTo>
                  <a:pt x="4895806" y="728572"/>
                  <a:pt x="4896517" y="727860"/>
                  <a:pt x="4896043" y="726911"/>
                </a:cubicBezTo>
                <a:lnTo>
                  <a:pt x="4896043" y="697260"/>
                </a:lnTo>
                <a:lnTo>
                  <a:pt x="4907429" y="697260"/>
                </a:lnTo>
                <a:cubicBezTo>
                  <a:pt x="4913834" y="697260"/>
                  <a:pt x="4919052" y="696549"/>
                  <a:pt x="4922373" y="695600"/>
                </a:cubicBezTo>
                <a:cubicBezTo>
                  <a:pt x="4931624" y="692990"/>
                  <a:pt x="4936369" y="686111"/>
                  <a:pt x="4936369" y="675674"/>
                </a:cubicBezTo>
                <a:cubicBezTo>
                  <a:pt x="4936369" y="666897"/>
                  <a:pt x="4933522" y="660018"/>
                  <a:pt x="4925694" y="656697"/>
                </a:cubicBezTo>
                <a:cubicBezTo>
                  <a:pt x="4921662" y="655037"/>
                  <a:pt x="4915257" y="654325"/>
                  <a:pt x="4906954" y="654325"/>
                </a:cubicBezTo>
                <a:close/>
                <a:moveTo>
                  <a:pt x="4956769" y="654325"/>
                </a:moveTo>
                <a:cubicBezTo>
                  <a:pt x="4949416" y="654325"/>
                  <a:pt x="4947518" y="657646"/>
                  <a:pt x="4947518" y="664051"/>
                </a:cubicBezTo>
                <a:lnTo>
                  <a:pt x="4947518" y="726437"/>
                </a:lnTo>
                <a:cubicBezTo>
                  <a:pt x="4947518" y="727860"/>
                  <a:pt x="4947992" y="728572"/>
                  <a:pt x="4949416" y="728572"/>
                </a:cubicBezTo>
                <a:lnTo>
                  <a:pt x="4953211" y="728572"/>
                </a:lnTo>
                <a:cubicBezTo>
                  <a:pt x="4954872" y="728572"/>
                  <a:pt x="4955346" y="727860"/>
                  <a:pt x="4955109" y="726911"/>
                </a:cubicBezTo>
                <a:lnTo>
                  <a:pt x="4955109" y="697260"/>
                </a:lnTo>
                <a:lnTo>
                  <a:pt x="4966495" y="697260"/>
                </a:lnTo>
                <a:cubicBezTo>
                  <a:pt x="4972900" y="697260"/>
                  <a:pt x="4978118" y="696549"/>
                  <a:pt x="4981439" y="695600"/>
                </a:cubicBezTo>
                <a:cubicBezTo>
                  <a:pt x="4990690" y="692990"/>
                  <a:pt x="4995435" y="686111"/>
                  <a:pt x="4995435" y="675674"/>
                </a:cubicBezTo>
                <a:cubicBezTo>
                  <a:pt x="4995435" y="666897"/>
                  <a:pt x="4992588" y="660018"/>
                  <a:pt x="4984760" y="656697"/>
                </a:cubicBezTo>
                <a:cubicBezTo>
                  <a:pt x="4980728" y="655037"/>
                  <a:pt x="4974323" y="654325"/>
                  <a:pt x="4966021" y="654325"/>
                </a:cubicBezTo>
                <a:close/>
                <a:moveTo>
                  <a:pt x="4766051" y="654087"/>
                </a:moveTo>
                <a:cubicBezTo>
                  <a:pt x="4758698" y="654087"/>
                  <a:pt x="4756563" y="657645"/>
                  <a:pt x="4756563" y="664050"/>
                </a:cubicBezTo>
                <a:lnTo>
                  <a:pt x="4756563" y="726436"/>
                </a:lnTo>
                <a:cubicBezTo>
                  <a:pt x="4756563" y="727860"/>
                  <a:pt x="4757037" y="728571"/>
                  <a:pt x="4758461" y="728571"/>
                </a:cubicBezTo>
                <a:lnTo>
                  <a:pt x="4762256" y="728571"/>
                </a:lnTo>
                <a:cubicBezTo>
                  <a:pt x="4763679" y="728571"/>
                  <a:pt x="4764391" y="727860"/>
                  <a:pt x="4764628" y="726436"/>
                </a:cubicBezTo>
                <a:lnTo>
                  <a:pt x="4764628" y="696311"/>
                </a:lnTo>
                <a:lnTo>
                  <a:pt x="4775065" y="696311"/>
                </a:lnTo>
                <a:cubicBezTo>
                  <a:pt x="4777438" y="696311"/>
                  <a:pt x="4779573" y="696073"/>
                  <a:pt x="4781707" y="696073"/>
                </a:cubicBezTo>
                <a:lnTo>
                  <a:pt x="4798549" y="726674"/>
                </a:lnTo>
                <a:cubicBezTo>
                  <a:pt x="4799261" y="728334"/>
                  <a:pt x="4800210" y="728808"/>
                  <a:pt x="4801396" y="728808"/>
                </a:cubicBezTo>
                <a:cubicBezTo>
                  <a:pt x="4802582" y="728808"/>
                  <a:pt x="4805429" y="728571"/>
                  <a:pt x="4806140" y="728334"/>
                </a:cubicBezTo>
                <a:cubicBezTo>
                  <a:pt x="4806615" y="728334"/>
                  <a:pt x="4807089" y="727860"/>
                  <a:pt x="4807089" y="727148"/>
                </a:cubicBezTo>
                <a:cubicBezTo>
                  <a:pt x="4807089" y="725962"/>
                  <a:pt x="4806615" y="725250"/>
                  <a:pt x="4806140" y="724301"/>
                </a:cubicBezTo>
                <a:lnTo>
                  <a:pt x="4789298" y="694650"/>
                </a:lnTo>
                <a:cubicBezTo>
                  <a:pt x="4799024" y="691804"/>
                  <a:pt x="4803768" y="684924"/>
                  <a:pt x="4803768" y="674724"/>
                </a:cubicBezTo>
                <a:cubicBezTo>
                  <a:pt x="4803768" y="665710"/>
                  <a:pt x="4801159" y="659306"/>
                  <a:pt x="4793094" y="656222"/>
                </a:cubicBezTo>
                <a:cubicBezTo>
                  <a:pt x="4789061" y="654799"/>
                  <a:pt x="4782656" y="654087"/>
                  <a:pt x="4774354" y="654087"/>
                </a:cubicBezTo>
                <a:close/>
                <a:moveTo>
                  <a:pt x="4820135" y="653850"/>
                </a:moveTo>
                <a:cubicBezTo>
                  <a:pt x="4818474" y="653850"/>
                  <a:pt x="4818000" y="654799"/>
                  <a:pt x="4818000" y="655985"/>
                </a:cubicBezTo>
                <a:lnTo>
                  <a:pt x="4818000" y="698920"/>
                </a:lnTo>
                <a:cubicBezTo>
                  <a:pt x="4818000" y="706985"/>
                  <a:pt x="4818237" y="714102"/>
                  <a:pt x="4820372" y="718846"/>
                </a:cubicBezTo>
                <a:cubicBezTo>
                  <a:pt x="4824405" y="727385"/>
                  <a:pt x="4833182" y="729757"/>
                  <a:pt x="4844093" y="729757"/>
                </a:cubicBezTo>
                <a:cubicBezTo>
                  <a:pt x="4856428" y="729757"/>
                  <a:pt x="4864256" y="726199"/>
                  <a:pt x="4868052" y="719557"/>
                </a:cubicBezTo>
                <a:cubicBezTo>
                  <a:pt x="4870661" y="715050"/>
                  <a:pt x="4870898" y="709357"/>
                  <a:pt x="4870898" y="698683"/>
                </a:cubicBezTo>
                <a:lnTo>
                  <a:pt x="4870898" y="655985"/>
                </a:lnTo>
                <a:cubicBezTo>
                  <a:pt x="4870898" y="654799"/>
                  <a:pt x="4870424" y="653850"/>
                  <a:pt x="4869000" y="653850"/>
                </a:cubicBezTo>
                <a:lnTo>
                  <a:pt x="4865205" y="653850"/>
                </a:lnTo>
                <a:cubicBezTo>
                  <a:pt x="4863545" y="653850"/>
                  <a:pt x="4863070" y="654799"/>
                  <a:pt x="4863070" y="655985"/>
                </a:cubicBezTo>
                <a:lnTo>
                  <a:pt x="4863070" y="702241"/>
                </a:lnTo>
                <a:cubicBezTo>
                  <a:pt x="4863070" y="709120"/>
                  <a:pt x="4862359" y="713627"/>
                  <a:pt x="4860461" y="716711"/>
                </a:cubicBezTo>
                <a:cubicBezTo>
                  <a:pt x="4857614" y="721692"/>
                  <a:pt x="4850024" y="722641"/>
                  <a:pt x="4844330" y="722641"/>
                </a:cubicBezTo>
                <a:cubicBezTo>
                  <a:pt x="4835791" y="722641"/>
                  <a:pt x="4830809" y="720269"/>
                  <a:pt x="4828200" y="716236"/>
                </a:cubicBezTo>
                <a:cubicBezTo>
                  <a:pt x="4826302" y="713153"/>
                  <a:pt x="4825828" y="708171"/>
                  <a:pt x="4825828" y="701767"/>
                </a:cubicBezTo>
                <a:lnTo>
                  <a:pt x="4825828" y="655985"/>
                </a:lnTo>
                <a:cubicBezTo>
                  <a:pt x="4825828" y="654799"/>
                  <a:pt x="4825354" y="653850"/>
                  <a:pt x="4823930" y="653850"/>
                </a:cubicBezTo>
                <a:close/>
                <a:moveTo>
                  <a:pt x="4717423" y="653139"/>
                </a:moveTo>
                <a:cubicBezTo>
                  <a:pt x="4692753" y="653139"/>
                  <a:pt x="4684925" y="665237"/>
                  <a:pt x="4684925" y="692753"/>
                </a:cubicBezTo>
                <a:cubicBezTo>
                  <a:pt x="4684925" y="721218"/>
                  <a:pt x="4695125" y="729995"/>
                  <a:pt x="4714339" y="729995"/>
                </a:cubicBezTo>
                <a:cubicBezTo>
                  <a:pt x="4725251" y="729995"/>
                  <a:pt x="4734028" y="727860"/>
                  <a:pt x="4737823" y="726200"/>
                </a:cubicBezTo>
                <a:cubicBezTo>
                  <a:pt x="4738772" y="725725"/>
                  <a:pt x="4739958" y="725014"/>
                  <a:pt x="4740432" y="724065"/>
                </a:cubicBezTo>
                <a:cubicBezTo>
                  <a:pt x="4741144" y="722879"/>
                  <a:pt x="4741144" y="721930"/>
                  <a:pt x="4741144" y="720270"/>
                </a:cubicBezTo>
                <a:lnTo>
                  <a:pt x="4741144" y="691567"/>
                </a:lnTo>
                <a:cubicBezTo>
                  <a:pt x="4741144" y="689907"/>
                  <a:pt x="4740670" y="689195"/>
                  <a:pt x="4739009" y="689195"/>
                </a:cubicBezTo>
                <a:lnTo>
                  <a:pt x="4717186" y="689195"/>
                </a:lnTo>
                <a:cubicBezTo>
                  <a:pt x="4715762" y="689195"/>
                  <a:pt x="4715288" y="689907"/>
                  <a:pt x="4715288" y="691093"/>
                </a:cubicBezTo>
                <a:lnTo>
                  <a:pt x="4715288" y="694651"/>
                </a:lnTo>
                <a:cubicBezTo>
                  <a:pt x="4715288" y="695837"/>
                  <a:pt x="4716000" y="696549"/>
                  <a:pt x="4717186" y="696549"/>
                </a:cubicBezTo>
                <a:lnTo>
                  <a:pt x="4734028" y="696549"/>
                </a:lnTo>
                <a:lnTo>
                  <a:pt x="4734028" y="717423"/>
                </a:lnTo>
                <a:cubicBezTo>
                  <a:pt x="4734028" y="720032"/>
                  <a:pt x="4733316" y="720744"/>
                  <a:pt x="4731418" y="721218"/>
                </a:cubicBezTo>
                <a:cubicBezTo>
                  <a:pt x="4727623" y="722167"/>
                  <a:pt x="4723116" y="723116"/>
                  <a:pt x="4714814" y="723116"/>
                </a:cubicBezTo>
                <a:cubicBezTo>
                  <a:pt x="4695125" y="723116"/>
                  <a:pt x="4693227" y="707935"/>
                  <a:pt x="4693227" y="691093"/>
                </a:cubicBezTo>
                <a:cubicBezTo>
                  <a:pt x="4693227" y="674251"/>
                  <a:pt x="4696074" y="660018"/>
                  <a:pt x="4716000" y="660018"/>
                </a:cubicBezTo>
                <a:cubicBezTo>
                  <a:pt x="4723828" y="660018"/>
                  <a:pt x="4728809" y="660967"/>
                  <a:pt x="4731893" y="661441"/>
                </a:cubicBezTo>
                <a:cubicBezTo>
                  <a:pt x="4733553" y="661679"/>
                  <a:pt x="4734502" y="661916"/>
                  <a:pt x="4735451" y="661916"/>
                </a:cubicBezTo>
                <a:cubicBezTo>
                  <a:pt x="4736163" y="661916"/>
                  <a:pt x="4736637" y="661679"/>
                  <a:pt x="4736874" y="660967"/>
                </a:cubicBezTo>
                <a:cubicBezTo>
                  <a:pt x="4737586" y="659544"/>
                  <a:pt x="4737823" y="657883"/>
                  <a:pt x="4737823" y="656934"/>
                </a:cubicBezTo>
                <a:cubicBezTo>
                  <a:pt x="4737823" y="655748"/>
                  <a:pt x="4737111" y="655274"/>
                  <a:pt x="4735214" y="654799"/>
                </a:cubicBezTo>
                <a:cubicBezTo>
                  <a:pt x="4730944" y="653851"/>
                  <a:pt x="4724302" y="653139"/>
                  <a:pt x="4717423" y="653139"/>
                </a:cubicBezTo>
                <a:close/>
                <a:moveTo>
                  <a:pt x="5034811" y="652664"/>
                </a:moveTo>
                <a:cubicBezTo>
                  <a:pt x="5017258" y="652664"/>
                  <a:pt x="5004211" y="659306"/>
                  <a:pt x="5004211" y="690855"/>
                </a:cubicBezTo>
                <a:cubicBezTo>
                  <a:pt x="5004211" y="721692"/>
                  <a:pt x="5013937" y="729758"/>
                  <a:pt x="5033862" y="729758"/>
                </a:cubicBezTo>
                <a:cubicBezTo>
                  <a:pt x="5054737" y="729758"/>
                  <a:pt x="5064463" y="721455"/>
                  <a:pt x="5064463" y="690618"/>
                </a:cubicBezTo>
                <a:cubicBezTo>
                  <a:pt x="5064463" y="658120"/>
                  <a:pt x="5054737" y="652664"/>
                  <a:pt x="5034811" y="652664"/>
                </a:cubicBezTo>
                <a:close/>
                <a:moveTo>
                  <a:pt x="5119258" y="651479"/>
                </a:moveTo>
                <a:cubicBezTo>
                  <a:pt x="5108821" y="651479"/>
                  <a:pt x="5098147" y="655512"/>
                  <a:pt x="5091742" y="660019"/>
                </a:cubicBezTo>
                <a:lnTo>
                  <a:pt x="5094351" y="671879"/>
                </a:lnTo>
                <a:cubicBezTo>
                  <a:pt x="5101230" y="667372"/>
                  <a:pt x="5110482" y="663814"/>
                  <a:pt x="5118072" y="663814"/>
                </a:cubicBezTo>
                <a:cubicBezTo>
                  <a:pt x="5129696" y="663814"/>
                  <a:pt x="5134440" y="668558"/>
                  <a:pt x="5134440" y="680419"/>
                </a:cubicBezTo>
                <a:lnTo>
                  <a:pt x="5134440" y="682554"/>
                </a:lnTo>
                <a:cubicBezTo>
                  <a:pt x="5100281" y="683977"/>
                  <a:pt x="5090793" y="695600"/>
                  <a:pt x="5090793" y="708647"/>
                </a:cubicBezTo>
                <a:cubicBezTo>
                  <a:pt x="5090793" y="720507"/>
                  <a:pt x="5100281" y="729521"/>
                  <a:pt x="5114040" y="729521"/>
                </a:cubicBezTo>
                <a:cubicBezTo>
                  <a:pt x="5121868" y="729521"/>
                  <a:pt x="5128510" y="725963"/>
                  <a:pt x="5134203" y="719321"/>
                </a:cubicBezTo>
                <a:lnTo>
                  <a:pt x="5134203" y="719084"/>
                </a:lnTo>
                <a:lnTo>
                  <a:pt x="5134914" y="719084"/>
                </a:lnTo>
                <a:cubicBezTo>
                  <a:pt x="5136812" y="725489"/>
                  <a:pt x="5142031" y="729521"/>
                  <a:pt x="5153891" y="728573"/>
                </a:cubicBezTo>
                <a:lnTo>
                  <a:pt x="5154603" y="717661"/>
                </a:lnTo>
                <a:cubicBezTo>
                  <a:pt x="5148198" y="717661"/>
                  <a:pt x="5147487" y="716712"/>
                  <a:pt x="5147487" y="710544"/>
                </a:cubicBezTo>
                <a:lnTo>
                  <a:pt x="5147487" y="679944"/>
                </a:lnTo>
                <a:cubicBezTo>
                  <a:pt x="5147961" y="660019"/>
                  <a:pt x="5138947" y="651479"/>
                  <a:pt x="5119258" y="651479"/>
                </a:cubicBezTo>
                <a:close/>
                <a:moveTo>
                  <a:pt x="5264194" y="651478"/>
                </a:moveTo>
                <a:cubicBezTo>
                  <a:pt x="5253757" y="651478"/>
                  <a:pt x="5243083" y="655511"/>
                  <a:pt x="5236678" y="660018"/>
                </a:cubicBezTo>
                <a:lnTo>
                  <a:pt x="5239287" y="671878"/>
                </a:lnTo>
                <a:cubicBezTo>
                  <a:pt x="5246166" y="667371"/>
                  <a:pt x="5255418" y="663813"/>
                  <a:pt x="5263008" y="663813"/>
                </a:cubicBezTo>
                <a:cubicBezTo>
                  <a:pt x="5274632" y="663813"/>
                  <a:pt x="5279376" y="668557"/>
                  <a:pt x="5279376" y="680418"/>
                </a:cubicBezTo>
                <a:lnTo>
                  <a:pt x="5279376" y="682553"/>
                </a:lnTo>
                <a:cubicBezTo>
                  <a:pt x="5245217" y="683976"/>
                  <a:pt x="5235729" y="695599"/>
                  <a:pt x="5235729" y="708646"/>
                </a:cubicBezTo>
                <a:cubicBezTo>
                  <a:pt x="5235729" y="720506"/>
                  <a:pt x="5245217" y="729520"/>
                  <a:pt x="5258976" y="729520"/>
                </a:cubicBezTo>
                <a:cubicBezTo>
                  <a:pt x="5266804" y="729520"/>
                  <a:pt x="5273446" y="725962"/>
                  <a:pt x="5279139" y="719320"/>
                </a:cubicBezTo>
                <a:lnTo>
                  <a:pt x="5279139" y="719083"/>
                </a:lnTo>
                <a:lnTo>
                  <a:pt x="5279850" y="719083"/>
                </a:lnTo>
                <a:cubicBezTo>
                  <a:pt x="5281748" y="725488"/>
                  <a:pt x="5286967" y="729520"/>
                  <a:pt x="5298827" y="728572"/>
                </a:cubicBezTo>
                <a:lnTo>
                  <a:pt x="5299539" y="717660"/>
                </a:lnTo>
                <a:cubicBezTo>
                  <a:pt x="5293134" y="717660"/>
                  <a:pt x="5292422" y="716711"/>
                  <a:pt x="5292422" y="710543"/>
                </a:cubicBezTo>
                <a:lnTo>
                  <a:pt x="5292422" y="679943"/>
                </a:lnTo>
                <a:cubicBezTo>
                  <a:pt x="5292897" y="660018"/>
                  <a:pt x="5283883" y="651478"/>
                  <a:pt x="5264194" y="651478"/>
                </a:cubicBezTo>
                <a:close/>
                <a:moveTo>
                  <a:pt x="5193506" y="649344"/>
                </a:moveTo>
                <a:cubicBezTo>
                  <a:pt x="5181645" y="649344"/>
                  <a:pt x="5172394" y="653614"/>
                  <a:pt x="5164803" y="659544"/>
                </a:cubicBezTo>
                <a:lnTo>
                  <a:pt x="5169547" y="670693"/>
                </a:lnTo>
                <a:cubicBezTo>
                  <a:pt x="5177138" y="665237"/>
                  <a:pt x="5184254" y="661679"/>
                  <a:pt x="5192320" y="661679"/>
                </a:cubicBezTo>
                <a:cubicBezTo>
                  <a:pt x="5201808" y="661679"/>
                  <a:pt x="5207501" y="666898"/>
                  <a:pt x="5207501" y="674250"/>
                </a:cubicBezTo>
                <a:cubicBezTo>
                  <a:pt x="5207501" y="686585"/>
                  <a:pt x="5187101" y="699157"/>
                  <a:pt x="5164803" y="715763"/>
                </a:cubicBezTo>
                <a:lnTo>
                  <a:pt x="5164803" y="727149"/>
                </a:lnTo>
                <a:lnTo>
                  <a:pt x="5224580" y="727149"/>
                </a:lnTo>
                <a:lnTo>
                  <a:pt x="5224580" y="714577"/>
                </a:lnTo>
                <a:lnTo>
                  <a:pt x="5184492" y="714577"/>
                </a:lnTo>
                <a:cubicBezTo>
                  <a:pt x="5205129" y="699632"/>
                  <a:pt x="5221022" y="689907"/>
                  <a:pt x="5221022" y="672591"/>
                </a:cubicBezTo>
                <a:cubicBezTo>
                  <a:pt x="5221022" y="658595"/>
                  <a:pt x="5209873" y="649344"/>
                  <a:pt x="5193506" y="649344"/>
                </a:cubicBezTo>
                <a:close/>
                <a:moveTo>
                  <a:pt x="5265618" y="545681"/>
                </a:moveTo>
                <a:lnTo>
                  <a:pt x="5265618" y="557068"/>
                </a:lnTo>
                <a:cubicBezTo>
                  <a:pt x="5265618" y="563472"/>
                  <a:pt x="5264669" y="582212"/>
                  <a:pt x="5241186" y="582212"/>
                </a:cubicBezTo>
                <a:cubicBezTo>
                  <a:pt x="5231460" y="582212"/>
                  <a:pt x="5222683" y="579365"/>
                  <a:pt x="5222683" y="568217"/>
                </a:cubicBezTo>
                <a:cubicBezTo>
                  <a:pt x="5222683" y="557068"/>
                  <a:pt x="5231223" y="553984"/>
                  <a:pt x="5240474" y="552086"/>
                </a:cubicBezTo>
                <a:cubicBezTo>
                  <a:pt x="5249962" y="550426"/>
                  <a:pt x="5260637" y="550188"/>
                  <a:pt x="5265618" y="545681"/>
                </a:cubicBezTo>
                <a:close/>
                <a:moveTo>
                  <a:pt x="4582924" y="518402"/>
                </a:moveTo>
                <a:lnTo>
                  <a:pt x="4468351" y="578416"/>
                </a:lnTo>
                <a:lnTo>
                  <a:pt x="4464793" y="589802"/>
                </a:lnTo>
                <a:lnTo>
                  <a:pt x="4476179" y="593598"/>
                </a:lnTo>
                <a:lnTo>
                  <a:pt x="4584110" y="537379"/>
                </a:lnTo>
                <a:lnTo>
                  <a:pt x="4620166" y="552560"/>
                </a:lnTo>
                <a:lnTo>
                  <a:pt x="4612101" y="591226"/>
                </a:lnTo>
                <a:lnTo>
                  <a:pt x="4585533" y="605221"/>
                </a:lnTo>
                <a:lnTo>
                  <a:pt x="4581975" y="616844"/>
                </a:lnTo>
                <a:lnTo>
                  <a:pt x="4593361" y="620403"/>
                </a:lnTo>
                <a:lnTo>
                  <a:pt x="4627045" y="602612"/>
                </a:lnTo>
                <a:lnTo>
                  <a:pt x="4639855" y="542360"/>
                </a:lnTo>
                <a:close/>
                <a:moveTo>
                  <a:pt x="4892959" y="509388"/>
                </a:moveTo>
                <a:cubicBezTo>
                  <a:pt x="4912173" y="509388"/>
                  <a:pt x="4919290" y="527416"/>
                  <a:pt x="4919290" y="544733"/>
                </a:cubicBezTo>
                <a:cubicBezTo>
                  <a:pt x="4919290" y="562524"/>
                  <a:pt x="4912885" y="579603"/>
                  <a:pt x="4893196" y="579603"/>
                </a:cubicBezTo>
                <a:cubicBezTo>
                  <a:pt x="4873745" y="579603"/>
                  <a:pt x="4866866" y="562524"/>
                  <a:pt x="4866866" y="544733"/>
                </a:cubicBezTo>
                <a:cubicBezTo>
                  <a:pt x="4866866" y="526942"/>
                  <a:pt x="4873271" y="509388"/>
                  <a:pt x="4892959" y="509388"/>
                </a:cubicBezTo>
                <a:close/>
                <a:moveTo>
                  <a:pt x="5036946" y="489463"/>
                </a:moveTo>
                <a:lnTo>
                  <a:pt x="5036946" y="599292"/>
                </a:lnTo>
                <a:lnTo>
                  <a:pt x="5067072" y="599292"/>
                </a:lnTo>
                <a:lnTo>
                  <a:pt x="5067072" y="489463"/>
                </a:lnTo>
                <a:close/>
                <a:moveTo>
                  <a:pt x="5025323" y="486617"/>
                </a:moveTo>
                <a:cubicBezTo>
                  <a:pt x="5010616" y="486617"/>
                  <a:pt x="4995672" y="496105"/>
                  <a:pt x="4990216" y="509864"/>
                </a:cubicBezTo>
                <a:lnTo>
                  <a:pt x="4989742" y="509864"/>
                </a:lnTo>
                <a:lnTo>
                  <a:pt x="4989742" y="489464"/>
                </a:lnTo>
                <a:lnTo>
                  <a:pt x="4961276" y="489464"/>
                </a:lnTo>
                <a:lnTo>
                  <a:pt x="4961276" y="599529"/>
                </a:lnTo>
                <a:lnTo>
                  <a:pt x="4991402" y="599529"/>
                </a:lnTo>
                <a:lnTo>
                  <a:pt x="4991402" y="549952"/>
                </a:lnTo>
                <a:cubicBezTo>
                  <a:pt x="4991402" y="530501"/>
                  <a:pt x="4998993" y="514608"/>
                  <a:pt x="5021053" y="514608"/>
                </a:cubicBezTo>
                <a:cubicBezTo>
                  <a:pt x="5024849" y="514608"/>
                  <a:pt x="5029119" y="514845"/>
                  <a:pt x="5031965" y="515557"/>
                </a:cubicBezTo>
                <a:lnTo>
                  <a:pt x="5031965" y="487566"/>
                </a:lnTo>
                <a:cubicBezTo>
                  <a:pt x="5030067" y="487091"/>
                  <a:pt x="5027458" y="486617"/>
                  <a:pt x="5025323" y="486617"/>
                </a:cubicBezTo>
                <a:close/>
                <a:moveTo>
                  <a:pt x="5247590" y="486616"/>
                </a:moveTo>
                <a:cubicBezTo>
                  <a:pt x="5223157" y="486616"/>
                  <a:pt x="5197776" y="495156"/>
                  <a:pt x="5196115" y="523384"/>
                </a:cubicBezTo>
                <a:lnTo>
                  <a:pt x="5226004" y="523384"/>
                </a:lnTo>
                <a:cubicBezTo>
                  <a:pt x="5226953" y="511523"/>
                  <a:pt x="5234544" y="506779"/>
                  <a:pt x="5245930" y="506779"/>
                </a:cubicBezTo>
                <a:cubicBezTo>
                  <a:pt x="5256367" y="506779"/>
                  <a:pt x="5265381" y="508677"/>
                  <a:pt x="5265381" y="521723"/>
                </a:cubicBezTo>
                <a:cubicBezTo>
                  <a:pt x="5265381" y="534058"/>
                  <a:pt x="5248302" y="533347"/>
                  <a:pt x="5229799" y="536193"/>
                </a:cubicBezTo>
                <a:cubicBezTo>
                  <a:pt x="5211060" y="538565"/>
                  <a:pt x="5192320" y="544495"/>
                  <a:pt x="5192320" y="569403"/>
                </a:cubicBezTo>
                <a:cubicBezTo>
                  <a:pt x="5192320" y="591938"/>
                  <a:pt x="5208925" y="602375"/>
                  <a:pt x="5229799" y="602375"/>
                </a:cubicBezTo>
                <a:cubicBezTo>
                  <a:pt x="5243320" y="602375"/>
                  <a:pt x="5257316" y="598817"/>
                  <a:pt x="5266804" y="588854"/>
                </a:cubicBezTo>
                <a:cubicBezTo>
                  <a:pt x="5267042" y="592412"/>
                  <a:pt x="5267990" y="596207"/>
                  <a:pt x="5268939" y="599528"/>
                </a:cubicBezTo>
                <a:lnTo>
                  <a:pt x="5299539" y="599528"/>
                </a:lnTo>
                <a:cubicBezTo>
                  <a:pt x="5296693" y="595021"/>
                  <a:pt x="5295744" y="585058"/>
                  <a:pt x="5295744" y="575096"/>
                </a:cubicBezTo>
                <a:lnTo>
                  <a:pt x="5295744" y="517928"/>
                </a:lnTo>
                <a:cubicBezTo>
                  <a:pt x="5295744" y="491597"/>
                  <a:pt x="5269414" y="486616"/>
                  <a:pt x="5247590" y="486616"/>
                </a:cubicBezTo>
                <a:close/>
                <a:moveTo>
                  <a:pt x="4899601" y="486379"/>
                </a:moveTo>
                <a:cubicBezTo>
                  <a:pt x="4886080" y="486379"/>
                  <a:pt x="4873982" y="491835"/>
                  <a:pt x="4866866" y="503458"/>
                </a:cubicBezTo>
                <a:lnTo>
                  <a:pt x="4866392" y="503458"/>
                </a:lnTo>
                <a:lnTo>
                  <a:pt x="4866392" y="489463"/>
                </a:lnTo>
                <a:lnTo>
                  <a:pt x="4837689" y="489463"/>
                </a:lnTo>
                <a:lnTo>
                  <a:pt x="4837689" y="637719"/>
                </a:lnTo>
                <a:lnTo>
                  <a:pt x="4867815" y="637719"/>
                </a:lnTo>
                <a:lnTo>
                  <a:pt x="4867815" y="585533"/>
                </a:lnTo>
                <a:lnTo>
                  <a:pt x="4868289" y="585533"/>
                </a:lnTo>
                <a:cubicBezTo>
                  <a:pt x="4875643" y="596445"/>
                  <a:pt x="4888215" y="602138"/>
                  <a:pt x="4901262" y="602138"/>
                </a:cubicBezTo>
                <a:cubicBezTo>
                  <a:pt x="4933285" y="602138"/>
                  <a:pt x="4949415" y="574621"/>
                  <a:pt x="4949415" y="545444"/>
                </a:cubicBezTo>
                <a:cubicBezTo>
                  <a:pt x="4949415" y="514133"/>
                  <a:pt x="4933997" y="486379"/>
                  <a:pt x="4899601" y="486379"/>
                </a:cubicBezTo>
                <a:close/>
                <a:moveTo>
                  <a:pt x="5135389" y="486378"/>
                </a:moveTo>
                <a:cubicBezTo>
                  <a:pt x="5099807" y="486378"/>
                  <a:pt x="5079407" y="511760"/>
                  <a:pt x="5079407" y="545918"/>
                </a:cubicBezTo>
                <a:cubicBezTo>
                  <a:pt x="5079407" y="578890"/>
                  <a:pt x="5101705" y="602137"/>
                  <a:pt x="5134914" y="602137"/>
                </a:cubicBezTo>
                <a:cubicBezTo>
                  <a:pt x="5163854" y="602137"/>
                  <a:pt x="5184017" y="586244"/>
                  <a:pt x="5187813" y="557067"/>
                </a:cubicBezTo>
                <a:lnTo>
                  <a:pt x="5158636" y="557067"/>
                </a:lnTo>
                <a:cubicBezTo>
                  <a:pt x="5156738" y="570351"/>
                  <a:pt x="5148673" y="579365"/>
                  <a:pt x="5134677" y="579365"/>
                </a:cubicBezTo>
                <a:cubicBezTo>
                  <a:pt x="5115700" y="579365"/>
                  <a:pt x="5109533" y="560388"/>
                  <a:pt x="5109533" y="544732"/>
                </a:cubicBezTo>
                <a:cubicBezTo>
                  <a:pt x="5109533" y="528602"/>
                  <a:pt x="5115938" y="509150"/>
                  <a:pt x="5135152" y="509150"/>
                </a:cubicBezTo>
                <a:cubicBezTo>
                  <a:pt x="5147724" y="509150"/>
                  <a:pt x="5155552" y="515792"/>
                  <a:pt x="5157449" y="528127"/>
                </a:cubicBezTo>
                <a:lnTo>
                  <a:pt x="5157449" y="527890"/>
                </a:lnTo>
                <a:lnTo>
                  <a:pt x="5186864" y="527890"/>
                </a:lnTo>
                <a:cubicBezTo>
                  <a:pt x="5184966" y="499899"/>
                  <a:pt x="5161245" y="486378"/>
                  <a:pt x="5135389" y="486378"/>
                </a:cubicBezTo>
                <a:close/>
                <a:moveTo>
                  <a:pt x="4758935" y="485193"/>
                </a:moveTo>
                <a:lnTo>
                  <a:pt x="4759409" y="485193"/>
                </a:lnTo>
                <a:lnTo>
                  <a:pt x="4778623" y="540701"/>
                </a:lnTo>
                <a:lnTo>
                  <a:pt x="4739246" y="540701"/>
                </a:lnTo>
                <a:close/>
                <a:moveTo>
                  <a:pt x="4742567" y="447714"/>
                </a:moveTo>
                <a:lnTo>
                  <a:pt x="4685162" y="599292"/>
                </a:lnTo>
                <a:lnTo>
                  <a:pt x="4718846" y="599292"/>
                </a:lnTo>
                <a:lnTo>
                  <a:pt x="4730707" y="565608"/>
                </a:lnTo>
                <a:lnTo>
                  <a:pt x="4787400" y="565608"/>
                </a:lnTo>
                <a:lnTo>
                  <a:pt x="4798786" y="599292"/>
                </a:lnTo>
                <a:lnTo>
                  <a:pt x="4833419" y="599292"/>
                </a:lnTo>
                <a:lnTo>
                  <a:pt x="4776725" y="447714"/>
                </a:lnTo>
                <a:close/>
                <a:moveTo>
                  <a:pt x="5036946" y="447713"/>
                </a:moveTo>
                <a:lnTo>
                  <a:pt x="5036946" y="472620"/>
                </a:lnTo>
                <a:lnTo>
                  <a:pt x="5067072" y="472620"/>
                </a:lnTo>
                <a:lnTo>
                  <a:pt x="5067072" y="447713"/>
                </a:lnTo>
                <a:close/>
                <a:moveTo>
                  <a:pt x="4484482" y="422332"/>
                </a:moveTo>
                <a:lnTo>
                  <a:pt x="4195796" y="729757"/>
                </a:lnTo>
                <a:lnTo>
                  <a:pt x="4606646" y="729757"/>
                </a:lnTo>
                <a:lnTo>
                  <a:pt x="4646023" y="682315"/>
                </a:lnTo>
                <a:lnTo>
                  <a:pt x="4606646" y="634873"/>
                </a:lnTo>
                <a:lnTo>
                  <a:pt x="4473096" y="634873"/>
                </a:lnTo>
                <a:lnTo>
                  <a:pt x="4464794" y="643412"/>
                </a:lnTo>
                <a:lnTo>
                  <a:pt x="4473096" y="651952"/>
                </a:lnTo>
                <a:lnTo>
                  <a:pt x="4598581" y="651952"/>
                </a:lnTo>
                <a:lnTo>
                  <a:pt x="4623725" y="682315"/>
                </a:lnTo>
                <a:lnTo>
                  <a:pt x="4598581" y="712915"/>
                </a:lnTo>
                <a:lnTo>
                  <a:pt x="4235173" y="712915"/>
                </a:lnTo>
                <a:lnTo>
                  <a:pt x="4491361" y="439886"/>
                </a:lnTo>
                <a:lnTo>
                  <a:pt x="4530738" y="442258"/>
                </a:lnTo>
                <a:lnTo>
                  <a:pt x="4535720" y="481397"/>
                </a:lnTo>
                <a:lnTo>
                  <a:pt x="4511287" y="507491"/>
                </a:lnTo>
                <a:lnTo>
                  <a:pt x="4511761" y="519588"/>
                </a:lnTo>
                <a:lnTo>
                  <a:pt x="4523622" y="519114"/>
                </a:lnTo>
                <a:lnTo>
                  <a:pt x="4553748" y="487328"/>
                </a:lnTo>
                <a:lnTo>
                  <a:pt x="4545920" y="426127"/>
                </a:lnTo>
                <a:close/>
                <a:moveTo>
                  <a:pt x="0" y="0"/>
                </a:moveTo>
                <a:lnTo>
                  <a:pt x="5988050" y="0"/>
                </a:lnTo>
                <a:lnTo>
                  <a:pt x="5988050" y="6875998"/>
                </a:lnTo>
                <a:lnTo>
                  <a:pt x="0" y="6875998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 dirty="0"/>
            </a:lvl1pPr>
          </a:lstStyle>
          <a:p>
            <a:pPr marL="254058" lvl="0" indent="-254058" algn="ctr"/>
            <a:r>
              <a:rPr lang="de-DE" dirty="0"/>
              <a:t>Foto</a:t>
            </a:r>
          </a:p>
        </p:txBody>
      </p:sp>
      <p:sp>
        <p:nvSpPr>
          <p:cNvPr id="30" name="Textplatzhalter 5">
            <a:extLst>
              <a:ext uri="{FF2B5EF4-FFF2-40B4-BE49-F238E27FC236}">
                <a16:creationId xmlns:a16="http://schemas.microsoft.com/office/drawing/2014/main" id="{093E7419-2678-4540-911C-8C77D5226DC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9563" y="1532401"/>
            <a:ext cx="5226340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C24C88DA-1CCC-5049-885A-5B17FB455B83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5226341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10EE192E-D0E4-5F4A-B4AE-206ACB9602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5226341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A8393912-760D-4AA1-A351-64A97EA7F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10703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gina intera con logo_Apr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41EF92F6-4348-41BA-A8AF-CC52D3EECF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" y="2"/>
            <a:ext cx="12191997" cy="6876001"/>
          </a:xfrm>
          <a:custGeom>
            <a:avLst/>
            <a:gdLst>
              <a:gd name="connsiteX0" fmla="*/ 10409010 w 12191997"/>
              <a:gd name="connsiteY0" fmla="*/ 6626758 h 6876001"/>
              <a:gd name="connsiteX1" fmla="*/ 10409010 w 12191997"/>
              <a:gd name="connsiteY1" fmla="*/ 6649702 h 6876001"/>
              <a:gd name="connsiteX2" fmla="*/ 10461109 w 12191997"/>
              <a:gd name="connsiteY2" fmla="*/ 6664963 h 6876001"/>
              <a:gd name="connsiteX3" fmla="*/ 10463811 w 12191997"/>
              <a:gd name="connsiteY3" fmla="*/ 6634604 h 6876001"/>
              <a:gd name="connsiteX4" fmla="*/ 11320736 w 12191997"/>
              <a:gd name="connsiteY4" fmla="*/ 6611630 h 6876001"/>
              <a:gd name="connsiteX5" fmla="*/ 11332407 w 12191997"/>
              <a:gd name="connsiteY5" fmla="*/ 6638988 h 6876001"/>
              <a:gd name="connsiteX6" fmla="*/ 11309979 w 12191997"/>
              <a:gd name="connsiteY6" fmla="*/ 6638988 h 6876001"/>
              <a:gd name="connsiteX7" fmla="*/ 11320680 w 12191997"/>
              <a:gd name="connsiteY7" fmla="*/ 6611498 h 6876001"/>
              <a:gd name="connsiteX8" fmla="*/ 11320788 w 12191997"/>
              <a:gd name="connsiteY8" fmla="*/ 6611498 h 6876001"/>
              <a:gd name="connsiteX9" fmla="*/ 11320736 w 12191997"/>
              <a:gd name="connsiteY9" fmla="*/ 6611630 h 6876001"/>
              <a:gd name="connsiteX10" fmla="*/ 11090452 w 12191997"/>
              <a:gd name="connsiteY10" fmla="*/ 6610740 h 6876001"/>
              <a:gd name="connsiteX11" fmla="*/ 11115798 w 12191997"/>
              <a:gd name="connsiteY11" fmla="*/ 6610740 h 6876001"/>
              <a:gd name="connsiteX12" fmla="*/ 11124554 w 12191997"/>
              <a:gd name="connsiteY12" fmla="*/ 6619290 h 6876001"/>
              <a:gd name="connsiteX13" fmla="*/ 11127634 w 12191997"/>
              <a:gd name="connsiteY13" fmla="*/ 6631736 h 6876001"/>
              <a:gd name="connsiteX14" fmla="*/ 11120770 w 12191997"/>
              <a:gd name="connsiteY14" fmla="*/ 6649053 h 6876001"/>
              <a:gd name="connsiteX15" fmla="*/ 11103206 w 12191997"/>
              <a:gd name="connsiteY15" fmla="*/ 6655763 h 6876001"/>
              <a:gd name="connsiteX16" fmla="*/ 11090560 w 12191997"/>
              <a:gd name="connsiteY16" fmla="*/ 6652733 h 6876001"/>
              <a:gd name="connsiteX17" fmla="*/ 11081859 w 12191997"/>
              <a:gd name="connsiteY17" fmla="*/ 6644182 h 6876001"/>
              <a:gd name="connsiteX18" fmla="*/ 11078724 w 12191997"/>
              <a:gd name="connsiteY18" fmla="*/ 6631736 h 6876001"/>
              <a:gd name="connsiteX19" fmla="*/ 11081751 w 12191997"/>
              <a:gd name="connsiteY19" fmla="*/ 6619290 h 6876001"/>
              <a:gd name="connsiteX20" fmla="*/ 11081805 w 12191997"/>
              <a:gd name="connsiteY20" fmla="*/ 6618911 h 6876001"/>
              <a:gd name="connsiteX21" fmla="*/ 11090452 w 12191997"/>
              <a:gd name="connsiteY21" fmla="*/ 6610740 h 6876001"/>
              <a:gd name="connsiteX22" fmla="*/ 11252422 w 12191997"/>
              <a:gd name="connsiteY22" fmla="*/ 6607223 h 6876001"/>
              <a:gd name="connsiteX23" fmla="*/ 11261555 w 12191997"/>
              <a:gd name="connsiteY23" fmla="*/ 6607223 h 6876001"/>
              <a:gd name="connsiteX24" fmla="*/ 11273877 w 12191997"/>
              <a:gd name="connsiteY24" fmla="*/ 6616801 h 6876001"/>
              <a:gd name="connsiteX25" fmla="*/ 11270905 w 12191997"/>
              <a:gd name="connsiteY25" fmla="*/ 6624106 h 6876001"/>
              <a:gd name="connsiteX26" fmla="*/ 11262528 w 12191997"/>
              <a:gd name="connsiteY26" fmla="*/ 6626541 h 6876001"/>
              <a:gd name="connsiteX27" fmla="*/ 11252422 w 12191997"/>
              <a:gd name="connsiteY27" fmla="*/ 6626433 h 6876001"/>
              <a:gd name="connsiteX28" fmla="*/ 10594218 w 12191997"/>
              <a:gd name="connsiteY28" fmla="*/ 6599322 h 6876001"/>
              <a:gd name="connsiteX29" fmla="*/ 10552334 w 12191997"/>
              <a:gd name="connsiteY29" fmla="*/ 6634604 h 6876001"/>
              <a:gd name="connsiteX30" fmla="*/ 10493156 w 12191997"/>
              <a:gd name="connsiteY30" fmla="*/ 6636119 h 6876001"/>
              <a:gd name="connsiteX31" fmla="*/ 10499263 w 12191997"/>
              <a:gd name="connsiteY31" fmla="*/ 6669887 h 6876001"/>
              <a:gd name="connsiteX32" fmla="*/ 10611567 w 12191997"/>
              <a:gd name="connsiteY32" fmla="*/ 6628977 h 6876001"/>
              <a:gd name="connsiteX33" fmla="*/ 10594218 w 12191997"/>
              <a:gd name="connsiteY33" fmla="*/ 6599322 h 6876001"/>
              <a:gd name="connsiteX34" fmla="*/ 10908593 w 12191997"/>
              <a:gd name="connsiteY34" fmla="*/ 6596724 h 6876001"/>
              <a:gd name="connsiteX35" fmla="*/ 10908593 w 12191997"/>
              <a:gd name="connsiteY35" fmla="*/ 6666207 h 6876001"/>
              <a:gd name="connsiteX36" fmla="*/ 10954098 w 12191997"/>
              <a:gd name="connsiteY36" fmla="*/ 6666207 h 6876001"/>
              <a:gd name="connsiteX37" fmla="*/ 10954098 w 12191997"/>
              <a:gd name="connsiteY37" fmla="*/ 6655709 h 6876001"/>
              <a:gd name="connsiteX38" fmla="*/ 10922104 w 12191997"/>
              <a:gd name="connsiteY38" fmla="*/ 6655709 h 6876001"/>
              <a:gd name="connsiteX39" fmla="*/ 10922104 w 12191997"/>
              <a:gd name="connsiteY39" fmla="*/ 6635957 h 6876001"/>
              <a:gd name="connsiteX40" fmla="*/ 10952207 w 12191997"/>
              <a:gd name="connsiteY40" fmla="*/ 6635957 h 6876001"/>
              <a:gd name="connsiteX41" fmla="*/ 10952207 w 12191997"/>
              <a:gd name="connsiteY41" fmla="*/ 6625459 h 6876001"/>
              <a:gd name="connsiteX42" fmla="*/ 10922104 w 12191997"/>
              <a:gd name="connsiteY42" fmla="*/ 6625459 h 6876001"/>
              <a:gd name="connsiteX43" fmla="*/ 10922104 w 12191997"/>
              <a:gd name="connsiteY43" fmla="*/ 6607223 h 6876001"/>
              <a:gd name="connsiteX44" fmla="*/ 10953558 w 12191997"/>
              <a:gd name="connsiteY44" fmla="*/ 6607223 h 6876001"/>
              <a:gd name="connsiteX45" fmla="*/ 10953558 w 12191997"/>
              <a:gd name="connsiteY45" fmla="*/ 6596724 h 6876001"/>
              <a:gd name="connsiteX46" fmla="*/ 10854063 w 12191997"/>
              <a:gd name="connsiteY46" fmla="*/ 6596724 h 6876001"/>
              <a:gd name="connsiteX47" fmla="*/ 10854063 w 12191997"/>
              <a:gd name="connsiteY47" fmla="*/ 6666207 h 6876001"/>
              <a:gd name="connsiteX48" fmla="*/ 10867466 w 12191997"/>
              <a:gd name="connsiteY48" fmla="*/ 6666207 h 6876001"/>
              <a:gd name="connsiteX49" fmla="*/ 10867466 w 12191997"/>
              <a:gd name="connsiteY49" fmla="*/ 6635740 h 6876001"/>
              <a:gd name="connsiteX50" fmla="*/ 10896379 w 12191997"/>
              <a:gd name="connsiteY50" fmla="*/ 6635740 h 6876001"/>
              <a:gd name="connsiteX51" fmla="*/ 10896379 w 12191997"/>
              <a:gd name="connsiteY51" fmla="*/ 6624918 h 6876001"/>
              <a:gd name="connsiteX52" fmla="*/ 10867466 w 12191997"/>
              <a:gd name="connsiteY52" fmla="*/ 6624918 h 6876001"/>
              <a:gd name="connsiteX53" fmla="*/ 10867466 w 12191997"/>
              <a:gd name="connsiteY53" fmla="*/ 6607223 h 6876001"/>
              <a:gd name="connsiteX54" fmla="*/ 10896379 w 12191997"/>
              <a:gd name="connsiteY54" fmla="*/ 6607223 h 6876001"/>
              <a:gd name="connsiteX55" fmla="*/ 10896379 w 12191997"/>
              <a:gd name="connsiteY55" fmla="*/ 6596724 h 6876001"/>
              <a:gd name="connsiteX56" fmla="*/ 10825041 w 12191997"/>
              <a:gd name="connsiteY56" fmla="*/ 6596724 h 6876001"/>
              <a:gd name="connsiteX57" fmla="*/ 10825041 w 12191997"/>
              <a:gd name="connsiteY57" fmla="*/ 6666207 h 6876001"/>
              <a:gd name="connsiteX58" fmla="*/ 10838444 w 12191997"/>
              <a:gd name="connsiteY58" fmla="*/ 6666207 h 6876001"/>
              <a:gd name="connsiteX59" fmla="*/ 10838444 w 12191997"/>
              <a:gd name="connsiteY59" fmla="*/ 6596724 h 6876001"/>
              <a:gd name="connsiteX60" fmla="*/ 10768457 w 12191997"/>
              <a:gd name="connsiteY60" fmla="*/ 6596724 h 6876001"/>
              <a:gd name="connsiteX61" fmla="*/ 10768457 w 12191997"/>
              <a:gd name="connsiteY61" fmla="*/ 6666207 h 6876001"/>
              <a:gd name="connsiteX62" fmla="*/ 10815529 w 12191997"/>
              <a:gd name="connsiteY62" fmla="*/ 6666207 h 6876001"/>
              <a:gd name="connsiteX63" fmla="*/ 10815529 w 12191997"/>
              <a:gd name="connsiteY63" fmla="*/ 6655709 h 6876001"/>
              <a:gd name="connsiteX64" fmla="*/ 10781860 w 12191997"/>
              <a:gd name="connsiteY64" fmla="*/ 6655709 h 6876001"/>
              <a:gd name="connsiteX65" fmla="*/ 10781860 w 12191997"/>
              <a:gd name="connsiteY65" fmla="*/ 6596724 h 6876001"/>
              <a:gd name="connsiteX66" fmla="*/ 11440387 w 12191997"/>
              <a:gd name="connsiteY66" fmla="*/ 6596616 h 6876001"/>
              <a:gd name="connsiteX67" fmla="*/ 11466761 w 12191997"/>
              <a:gd name="connsiteY67" fmla="*/ 6631573 h 6876001"/>
              <a:gd name="connsiteX68" fmla="*/ 11466761 w 12191997"/>
              <a:gd name="connsiteY68" fmla="*/ 6666099 h 6876001"/>
              <a:gd name="connsiteX69" fmla="*/ 11480164 w 12191997"/>
              <a:gd name="connsiteY69" fmla="*/ 6666099 h 6876001"/>
              <a:gd name="connsiteX70" fmla="*/ 11480164 w 12191997"/>
              <a:gd name="connsiteY70" fmla="*/ 6631790 h 6876001"/>
              <a:gd name="connsiteX71" fmla="*/ 11506375 w 12191997"/>
              <a:gd name="connsiteY71" fmla="*/ 6596724 h 6876001"/>
              <a:gd name="connsiteX72" fmla="*/ 11490432 w 12191997"/>
              <a:gd name="connsiteY72" fmla="*/ 6596724 h 6876001"/>
              <a:gd name="connsiteX73" fmla="*/ 11473354 w 12191997"/>
              <a:gd name="connsiteY73" fmla="*/ 6619939 h 6876001"/>
              <a:gd name="connsiteX74" fmla="*/ 11456546 w 12191997"/>
              <a:gd name="connsiteY74" fmla="*/ 6596724 h 6876001"/>
              <a:gd name="connsiteX75" fmla="*/ 11366239 w 12191997"/>
              <a:gd name="connsiteY75" fmla="*/ 6596616 h 6876001"/>
              <a:gd name="connsiteX76" fmla="*/ 11366239 w 12191997"/>
              <a:gd name="connsiteY76" fmla="*/ 6666207 h 6876001"/>
              <a:gd name="connsiteX77" fmla="*/ 11379371 w 12191997"/>
              <a:gd name="connsiteY77" fmla="*/ 6666207 h 6876001"/>
              <a:gd name="connsiteX78" fmla="*/ 11379371 w 12191997"/>
              <a:gd name="connsiteY78" fmla="*/ 6616909 h 6876001"/>
              <a:gd name="connsiteX79" fmla="*/ 11420823 w 12191997"/>
              <a:gd name="connsiteY79" fmla="*/ 6666207 h 6876001"/>
              <a:gd name="connsiteX80" fmla="*/ 11432389 w 12191997"/>
              <a:gd name="connsiteY80" fmla="*/ 6666207 h 6876001"/>
              <a:gd name="connsiteX81" fmla="*/ 11432389 w 12191997"/>
              <a:gd name="connsiteY81" fmla="*/ 6596724 h 6876001"/>
              <a:gd name="connsiteX82" fmla="*/ 11419310 w 12191997"/>
              <a:gd name="connsiteY82" fmla="*/ 6596724 h 6876001"/>
              <a:gd name="connsiteX83" fmla="*/ 11419310 w 12191997"/>
              <a:gd name="connsiteY83" fmla="*/ 6645427 h 6876001"/>
              <a:gd name="connsiteX84" fmla="*/ 11378074 w 12191997"/>
              <a:gd name="connsiteY84" fmla="*/ 6596724 h 6876001"/>
              <a:gd name="connsiteX85" fmla="*/ 11313762 w 12191997"/>
              <a:gd name="connsiteY85" fmla="*/ 6596616 h 6876001"/>
              <a:gd name="connsiteX86" fmla="*/ 11285172 w 12191997"/>
              <a:gd name="connsiteY86" fmla="*/ 6666099 h 6876001"/>
              <a:gd name="connsiteX87" fmla="*/ 11299224 w 12191997"/>
              <a:gd name="connsiteY87" fmla="*/ 6666099 h 6876001"/>
              <a:gd name="connsiteX88" fmla="*/ 11305817 w 12191997"/>
              <a:gd name="connsiteY88" fmla="*/ 6649269 h 6876001"/>
              <a:gd name="connsiteX89" fmla="*/ 11336677 w 12191997"/>
              <a:gd name="connsiteY89" fmla="*/ 6649269 h 6876001"/>
              <a:gd name="connsiteX90" fmla="*/ 11343864 w 12191997"/>
              <a:gd name="connsiteY90" fmla="*/ 6666207 h 6876001"/>
              <a:gd name="connsiteX91" fmla="*/ 11358024 w 12191997"/>
              <a:gd name="connsiteY91" fmla="*/ 6666207 h 6876001"/>
              <a:gd name="connsiteX92" fmla="*/ 11327435 w 12191997"/>
              <a:gd name="connsiteY92" fmla="*/ 6596724 h 6876001"/>
              <a:gd name="connsiteX93" fmla="*/ 11239019 w 12191997"/>
              <a:gd name="connsiteY93" fmla="*/ 6596616 h 6876001"/>
              <a:gd name="connsiteX94" fmla="*/ 11239019 w 12191997"/>
              <a:gd name="connsiteY94" fmla="*/ 6666207 h 6876001"/>
              <a:gd name="connsiteX95" fmla="*/ 11252422 w 12191997"/>
              <a:gd name="connsiteY95" fmla="*/ 6666207 h 6876001"/>
              <a:gd name="connsiteX96" fmla="*/ 11252422 w 12191997"/>
              <a:gd name="connsiteY96" fmla="*/ 6637040 h 6876001"/>
              <a:gd name="connsiteX97" fmla="*/ 11265338 w 12191997"/>
              <a:gd name="connsiteY97" fmla="*/ 6637040 h 6876001"/>
              <a:gd name="connsiteX98" fmla="*/ 11281552 w 12191997"/>
              <a:gd name="connsiteY98" fmla="*/ 6631627 h 6876001"/>
              <a:gd name="connsiteX99" fmla="*/ 11287713 w 12191997"/>
              <a:gd name="connsiteY99" fmla="*/ 6617071 h 6876001"/>
              <a:gd name="connsiteX100" fmla="*/ 11281606 w 12191997"/>
              <a:gd name="connsiteY100" fmla="*/ 6602514 h 6876001"/>
              <a:gd name="connsiteX101" fmla="*/ 11265771 w 12191997"/>
              <a:gd name="connsiteY101" fmla="*/ 6597103 h 6876001"/>
              <a:gd name="connsiteX102" fmla="*/ 11154062 w 12191997"/>
              <a:gd name="connsiteY102" fmla="*/ 6596616 h 6876001"/>
              <a:gd name="connsiteX103" fmla="*/ 11154062 w 12191997"/>
              <a:gd name="connsiteY103" fmla="*/ 6666207 h 6876001"/>
              <a:gd name="connsiteX104" fmla="*/ 11167519 w 12191997"/>
              <a:gd name="connsiteY104" fmla="*/ 6666207 h 6876001"/>
              <a:gd name="connsiteX105" fmla="*/ 11167519 w 12191997"/>
              <a:gd name="connsiteY105" fmla="*/ 6617504 h 6876001"/>
              <a:gd name="connsiteX106" fmla="*/ 11167897 w 12191997"/>
              <a:gd name="connsiteY106" fmla="*/ 6617504 h 6876001"/>
              <a:gd name="connsiteX107" fmla="*/ 11187947 w 12191997"/>
              <a:gd name="connsiteY107" fmla="*/ 6641964 h 6876001"/>
              <a:gd name="connsiteX108" fmla="*/ 11189839 w 12191997"/>
              <a:gd name="connsiteY108" fmla="*/ 6641964 h 6876001"/>
              <a:gd name="connsiteX109" fmla="*/ 11209889 w 12191997"/>
              <a:gd name="connsiteY109" fmla="*/ 6617504 h 6876001"/>
              <a:gd name="connsiteX110" fmla="*/ 11210321 w 12191997"/>
              <a:gd name="connsiteY110" fmla="*/ 6617504 h 6876001"/>
              <a:gd name="connsiteX111" fmla="*/ 11210321 w 12191997"/>
              <a:gd name="connsiteY111" fmla="*/ 6666207 h 6876001"/>
              <a:gd name="connsiteX112" fmla="*/ 11223724 w 12191997"/>
              <a:gd name="connsiteY112" fmla="*/ 6666207 h 6876001"/>
              <a:gd name="connsiteX113" fmla="*/ 11223724 w 12191997"/>
              <a:gd name="connsiteY113" fmla="*/ 6596724 h 6876001"/>
              <a:gd name="connsiteX114" fmla="*/ 11211727 w 12191997"/>
              <a:gd name="connsiteY114" fmla="*/ 6596724 h 6876001"/>
              <a:gd name="connsiteX115" fmla="*/ 11188974 w 12191997"/>
              <a:gd name="connsiteY115" fmla="*/ 6624106 h 6876001"/>
              <a:gd name="connsiteX116" fmla="*/ 11166167 w 12191997"/>
              <a:gd name="connsiteY116" fmla="*/ 6596724 h 6876001"/>
              <a:gd name="connsiteX117" fmla="*/ 11031327 w 12191997"/>
              <a:gd name="connsiteY117" fmla="*/ 6595805 h 6876001"/>
              <a:gd name="connsiteX118" fmla="*/ 11011223 w 12191997"/>
              <a:gd name="connsiteY118" fmla="*/ 6600350 h 6876001"/>
              <a:gd name="connsiteX119" fmla="*/ 11011277 w 12191997"/>
              <a:gd name="connsiteY119" fmla="*/ 6600350 h 6876001"/>
              <a:gd name="connsiteX120" fmla="*/ 10997280 w 12191997"/>
              <a:gd name="connsiteY120" fmla="*/ 6613229 h 6876001"/>
              <a:gd name="connsiteX121" fmla="*/ 10992200 w 12191997"/>
              <a:gd name="connsiteY121" fmla="*/ 6632061 h 6876001"/>
              <a:gd name="connsiteX122" fmla="*/ 10997118 w 12191997"/>
              <a:gd name="connsiteY122" fmla="*/ 6650081 h 6876001"/>
              <a:gd name="connsiteX123" fmla="*/ 11010683 w 12191997"/>
              <a:gd name="connsiteY123" fmla="*/ 6662690 h 6876001"/>
              <a:gd name="connsiteX124" fmla="*/ 11030301 w 12191997"/>
              <a:gd name="connsiteY124" fmla="*/ 6667072 h 6876001"/>
              <a:gd name="connsiteX125" fmla="*/ 11043541 w 12191997"/>
              <a:gd name="connsiteY125" fmla="*/ 6665611 h 6876001"/>
              <a:gd name="connsiteX126" fmla="*/ 11055972 w 12191997"/>
              <a:gd name="connsiteY126" fmla="*/ 6660579 h 6876001"/>
              <a:gd name="connsiteX127" fmla="*/ 11055972 w 12191997"/>
              <a:gd name="connsiteY127" fmla="*/ 6647916 h 6876001"/>
              <a:gd name="connsiteX128" fmla="*/ 11042839 w 12191997"/>
              <a:gd name="connsiteY128" fmla="*/ 6653869 h 6876001"/>
              <a:gd name="connsiteX129" fmla="*/ 11032030 w 12191997"/>
              <a:gd name="connsiteY129" fmla="*/ 6655492 h 6876001"/>
              <a:gd name="connsiteX130" fmla="*/ 11018627 w 12191997"/>
              <a:gd name="connsiteY130" fmla="*/ 6652516 h 6876001"/>
              <a:gd name="connsiteX131" fmla="*/ 11009386 w 12191997"/>
              <a:gd name="connsiteY131" fmla="*/ 6643966 h 6876001"/>
              <a:gd name="connsiteX132" fmla="*/ 11009386 w 12191997"/>
              <a:gd name="connsiteY132" fmla="*/ 6619074 h 6876001"/>
              <a:gd name="connsiteX133" fmla="*/ 11018519 w 12191997"/>
              <a:gd name="connsiteY133" fmla="*/ 6610740 h 6876001"/>
              <a:gd name="connsiteX134" fmla="*/ 11031922 w 12191997"/>
              <a:gd name="connsiteY134" fmla="*/ 6607656 h 6876001"/>
              <a:gd name="connsiteX135" fmla="*/ 11043271 w 12191997"/>
              <a:gd name="connsiteY135" fmla="*/ 6609333 h 6876001"/>
              <a:gd name="connsiteX136" fmla="*/ 11055107 w 12191997"/>
              <a:gd name="connsiteY136" fmla="*/ 6614744 h 6876001"/>
              <a:gd name="connsiteX137" fmla="*/ 11055107 w 12191997"/>
              <a:gd name="connsiteY137" fmla="*/ 6601757 h 6876001"/>
              <a:gd name="connsiteX138" fmla="*/ 11042893 w 12191997"/>
              <a:gd name="connsiteY138" fmla="*/ 6597157 h 6876001"/>
              <a:gd name="connsiteX139" fmla="*/ 11031327 w 12191997"/>
              <a:gd name="connsiteY139" fmla="*/ 6595805 h 6876001"/>
              <a:gd name="connsiteX140" fmla="*/ 11102882 w 12191997"/>
              <a:gd name="connsiteY140" fmla="*/ 6595561 h 6876001"/>
              <a:gd name="connsiteX141" fmla="*/ 11083264 w 12191997"/>
              <a:gd name="connsiteY141" fmla="*/ 6600133 h 6876001"/>
              <a:gd name="connsiteX142" fmla="*/ 11083426 w 12191997"/>
              <a:gd name="connsiteY142" fmla="*/ 6600350 h 6876001"/>
              <a:gd name="connsiteX143" fmla="*/ 11068661 w 12191997"/>
              <a:gd name="connsiteY143" fmla="*/ 6647525 h 6876001"/>
              <a:gd name="connsiteX144" fmla="*/ 11083426 w 12191997"/>
              <a:gd name="connsiteY144" fmla="*/ 6662311 h 6876001"/>
              <a:gd name="connsiteX145" fmla="*/ 11122662 w 12191997"/>
              <a:gd name="connsiteY145" fmla="*/ 6662311 h 6876001"/>
              <a:gd name="connsiteX146" fmla="*/ 11137303 w 12191997"/>
              <a:gd name="connsiteY146" fmla="*/ 6614857 h 6876001"/>
              <a:gd name="connsiteX147" fmla="*/ 11136227 w 12191997"/>
              <a:gd name="connsiteY147" fmla="*/ 6612959 h 6876001"/>
              <a:gd name="connsiteX148" fmla="*/ 11122500 w 12191997"/>
              <a:gd name="connsiteY148" fmla="*/ 6600133 h 6876001"/>
              <a:gd name="connsiteX149" fmla="*/ 11102882 w 12191997"/>
              <a:gd name="connsiteY149" fmla="*/ 6595561 h 6876001"/>
              <a:gd name="connsiteX150" fmla="*/ 10317837 w 12191997"/>
              <a:gd name="connsiteY150" fmla="*/ 6566961 h 6876001"/>
              <a:gd name="connsiteX151" fmla="*/ 10299408 w 12191997"/>
              <a:gd name="connsiteY151" fmla="*/ 6582221 h 6876001"/>
              <a:gd name="connsiteX152" fmla="*/ 10374367 w 12191997"/>
              <a:gd name="connsiteY152" fmla="*/ 6634604 h 6876001"/>
              <a:gd name="connsiteX153" fmla="*/ 10385176 w 12191997"/>
              <a:gd name="connsiteY153" fmla="*/ 6614149 h 6876001"/>
              <a:gd name="connsiteX154" fmla="*/ 10317837 w 12191997"/>
              <a:gd name="connsiteY154" fmla="*/ 6566961 h 6876001"/>
              <a:gd name="connsiteX155" fmla="*/ 10646804 w 12191997"/>
              <a:gd name="connsiteY155" fmla="*/ 6539038 h 6876001"/>
              <a:gd name="connsiteX156" fmla="*/ 10617728 w 12191997"/>
              <a:gd name="connsiteY156" fmla="*/ 6578866 h 6876001"/>
              <a:gd name="connsiteX157" fmla="*/ 10647290 w 12191997"/>
              <a:gd name="connsiteY157" fmla="*/ 6599321 h 6876001"/>
              <a:gd name="connsiteX158" fmla="*/ 10675879 w 12191997"/>
              <a:gd name="connsiteY158" fmla="*/ 6548237 h 6876001"/>
              <a:gd name="connsiteX159" fmla="*/ 10500560 w 12191997"/>
              <a:gd name="connsiteY159" fmla="*/ 6513334 h 6876001"/>
              <a:gd name="connsiteX160" fmla="*/ 10436410 w 12191997"/>
              <a:gd name="connsiteY160" fmla="*/ 6526537 h 6876001"/>
              <a:gd name="connsiteX161" fmla="*/ 10436410 w 12191997"/>
              <a:gd name="connsiteY161" fmla="*/ 6526646 h 6876001"/>
              <a:gd name="connsiteX162" fmla="*/ 10420629 w 12191997"/>
              <a:gd name="connsiteY162" fmla="*/ 6602406 h 6876001"/>
              <a:gd name="connsiteX163" fmla="*/ 10542174 w 12191997"/>
              <a:gd name="connsiteY163" fmla="*/ 6592178 h 6876001"/>
              <a:gd name="connsiteX164" fmla="*/ 10542174 w 12191997"/>
              <a:gd name="connsiteY164" fmla="*/ 6484816 h 6876001"/>
              <a:gd name="connsiteX165" fmla="*/ 10532987 w 12191997"/>
              <a:gd name="connsiteY165" fmla="*/ 6495044 h 6876001"/>
              <a:gd name="connsiteX166" fmla="*/ 10592165 w 12191997"/>
              <a:gd name="connsiteY166" fmla="*/ 6558952 h 6876001"/>
              <a:gd name="connsiteX167" fmla="*/ 10611567 w 12191997"/>
              <a:gd name="connsiteY167" fmla="*/ 6521613 h 6876001"/>
              <a:gd name="connsiteX168" fmla="*/ 10304002 w 12191997"/>
              <a:gd name="connsiteY168" fmla="*/ 6464631 h 6876001"/>
              <a:gd name="connsiteX169" fmla="*/ 10383988 w 12191997"/>
              <a:gd name="connsiteY169" fmla="*/ 6578866 h 6876001"/>
              <a:gd name="connsiteX170" fmla="*/ 10420737 w 12191997"/>
              <a:gd name="connsiteY170" fmla="*/ 6512414 h 6876001"/>
              <a:gd name="connsiteX171" fmla="*/ 10387068 w 12191997"/>
              <a:gd name="connsiteY171" fmla="*/ 6478701 h 6876001"/>
              <a:gd name="connsiteX172" fmla="*/ 10273576 w 12191997"/>
              <a:gd name="connsiteY172" fmla="*/ 6426751 h 6876001"/>
              <a:gd name="connsiteX173" fmla="*/ 10265253 w 12191997"/>
              <a:gd name="connsiteY173" fmla="*/ 6428483 h 6876001"/>
              <a:gd name="connsiteX174" fmla="*/ 10265199 w 12191997"/>
              <a:gd name="connsiteY174" fmla="*/ 6428699 h 6876001"/>
              <a:gd name="connsiteX175" fmla="*/ 10280439 w 12191997"/>
              <a:gd name="connsiteY175" fmla="*/ 6539146 h 6876001"/>
              <a:gd name="connsiteX176" fmla="*/ 10298760 w 12191997"/>
              <a:gd name="connsiteY176" fmla="*/ 6537415 h 6876001"/>
              <a:gd name="connsiteX177" fmla="*/ 10273576 w 12191997"/>
              <a:gd name="connsiteY177" fmla="*/ 6426751 h 6876001"/>
              <a:gd name="connsiteX178" fmla="*/ 10686094 w 12191997"/>
              <a:gd name="connsiteY178" fmla="*/ 6419446 h 6876001"/>
              <a:gd name="connsiteX179" fmla="*/ 10654424 w 12191997"/>
              <a:gd name="connsiteY179" fmla="*/ 6424532 h 6876001"/>
              <a:gd name="connsiteX180" fmla="*/ 10654424 w 12191997"/>
              <a:gd name="connsiteY180" fmla="*/ 6508356 h 6876001"/>
              <a:gd name="connsiteX181" fmla="*/ 10686094 w 12191997"/>
              <a:gd name="connsiteY181" fmla="*/ 6521613 h 6876001"/>
              <a:gd name="connsiteX182" fmla="*/ 10686094 w 12191997"/>
              <a:gd name="connsiteY182" fmla="*/ 6419446 h 6876001"/>
              <a:gd name="connsiteX183" fmla="*/ 11433037 w 12191997"/>
              <a:gd name="connsiteY183" fmla="*/ 6404672 h 6876001"/>
              <a:gd name="connsiteX184" fmla="*/ 11433037 w 12191997"/>
              <a:gd name="connsiteY184" fmla="*/ 6475454 h 6876001"/>
              <a:gd name="connsiteX185" fmla="*/ 11373210 w 12191997"/>
              <a:gd name="connsiteY185" fmla="*/ 6503323 h 6876001"/>
              <a:gd name="connsiteX186" fmla="*/ 11327056 w 12191997"/>
              <a:gd name="connsiteY186" fmla="*/ 6462845 h 6876001"/>
              <a:gd name="connsiteX187" fmla="*/ 11433037 w 12191997"/>
              <a:gd name="connsiteY187" fmla="*/ 6404672 h 6876001"/>
              <a:gd name="connsiteX188" fmla="*/ 10915727 w 12191997"/>
              <a:gd name="connsiteY188" fmla="*/ 6404672 h 6876001"/>
              <a:gd name="connsiteX189" fmla="*/ 10915727 w 12191997"/>
              <a:gd name="connsiteY189" fmla="*/ 6475454 h 6876001"/>
              <a:gd name="connsiteX190" fmla="*/ 10855900 w 12191997"/>
              <a:gd name="connsiteY190" fmla="*/ 6503323 h 6876001"/>
              <a:gd name="connsiteX191" fmla="*/ 10809746 w 12191997"/>
              <a:gd name="connsiteY191" fmla="*/ 6462846 h 6876001"/>
              <a:gd name="connsiteX192" fmla="*/ 10915727 w 12191997"/>
              <a:gd name="connsiteY192" fmla="*/ 6404672 h 6876001"/>
              <a:gd name="connsiteX193" fmla="*/ 10623835 w 12191997"/>
              <a:gd name="connsiteY193" fmla="*/ 6387194 h 6876001"/>
              <a:gd name="connsiteX194" fmla="*/ 10558496 w 12191997"/>
              <a:gd name="connsiteY194" fmla="*/ 6422476 h 6876001"/>
              <a:gd name="connsiteX195" fmla="*/ 10558496 w 12191997"/>
              <a:gd name="connsiteY195" fmla="*/ 6464361 h 6876001"/>
              <a:gd name="connsiteX196" fmla="*/ 10629942 w 12191997"/>
              <a:gd name="connsiteY196" fmla="*/ 6491959 h 6876001"/>
              <a:gd name="connsiteX197" fmla="*/ 10672313 w 12191997"/>
              <a:gd name="connsiteY197" fmla="*/ 6362897 h 6876001"/>
              <a:gd name="connsiteX198" fmla="*/ 10646804 w 12191997"/>
              <a:gd name="connsiteY198" fmla="*/ 6376479 h 6876001"/>
              <a:gd name="connsiteX199" fmla="*/ 10656910 w 12191997"/>
              <a:gd name="connsiteY199" fmla="*/ 6401913 h 6876001"/>
              <a:gd name="connsiteX200" fmla="*/ 10681176 w 12191997"/>
              <a:gd name="connsiteY200" fmla="*/ 6394283 h 6876001"/>
              <a:gd name="connsiteX201" fmla="*/ 10629942 w 12191997"/>
              <a:gd name="connsiteY201" fmla="*/ 6322311 h 6876001"/>
              <a:gd name="connsiteX202" fmla="*/ 10532987 w 12191997"/>
              <a:gd name="connsiteY202" fmla="*/ 6387194 h 6876001"/>
              <a:gd name="connsiteX203" fmla="*/ 10546228 w 12191997"/>
              <a:gd name="connsiteY203" fmla="*/ 6406133 h 6876001"/>
              <a:gd name="connsiteX204" fmla="*/ 10654424 w 12191997"/>
              <a:gd name="connsiteY204" fmla="*/ 6346825 h 6876001"/>
              <a:gd name="connsiteX205" fmla="*/ 10369611 w 12191997"/>
              <a:gd name="connsiteY205" fmla="*/ 6315114 h 6876001"/>
              <a:gd name="connsiteX206" fmla="*/ 10304002 w 12191997"/>
              <a:gd name="connsiteY206" fmla="*/ 6444392 h 6876001"/>
              <a:gd name="connsiteX207" fmla="*/ 10387986 w 12191997"/>
              <a:gd name="connsiteY207" fmla="*/ 6459220 h 6876001"/>
              <a:gd name="connsiteX208" fmla="*/ 10381663 w 12191997"/>
              <a:gd name="connsiteY208" fmla="*/ 6409164 h 6876001"/>
              <a:gd name="connsiteX209" fmla="*/ 10420413 w 12191997"/>
              <a:gd name="connsiteY209" fmla="*/ 6382594 h 6876001"/>
              <a:gd name="connsiteX210" fmla="*/ 10327728 w 12191997"/>
              <a:gd name="connsiteY210" fmla="*/ 6302559 h 6876001"/>
              <a:gd name="connsiteX211" fmla="*/ 10267955 w 12191997"/>
              <a:gd name="connsiteY211" fmla="*/ 6381674 h 6876001"/>
              <a:gd name="connsiteX212" fmla="*/ 10295355 w 12191997"/>
              <a:gd name="connsiteY212" fmla="*/ 6381674 h 6876001"/>
              <a:gd name="connsiteX213" fmla="*/ 10337618 w 12191997"/>
              <a:gd name="connsiteY213" fmla="*/ 6308836 h 6876001"/>
              <a:gd name="connsiteX214" fmla="*/ 10473611 w 12191997"/>
              <a:gd name="connsiteY214" fmla="*/ 6281541 h 6876001"/>
              <a:gd name="connsiteX215" fmla="*/ 10397174 w 12191997"/>
              <a:gd name="connsiteY215" fmla="*/ 6299800 h 6876001"/>
              <a:gd name="connsiteX216" fmla="*/ 10443111 w 12191997"/>
              <a:gd name="connsiteY216" fmla="*/ 6364195 h 6876001"/>
              <a:gd name="connsiteX217" fmla="*/ 10475808 w 12191997"/>
              <a:gd name="connsiteY217" fmla="*/ 6350992 h 6876001"/>
              <a:gd name="connsiteX218" fmla="*/ 10508235 w 12191997"/>
              <a:gd name="connsiteY218" fmla="*/ 6376534 h 6876001"/>
              <a:gd name="connsiteX219" fmla="*/ 10572061 w 12191997"/>
              <a:gd name="connsiteY219" fmla="*/ 6326423 h 6876001"/>
              <a:gd name="connsiteX220" fmla="*/ 10473611 w 12191997"/>
              <a:gd name="connsiteY220" fmla="*/ 6281541 h 6876001"/>
              <a:gd name="connsiteX221" fmla="*/ 10542174 w 12191997"/>
              <a:gd name="connsiteY221" fmla="*/ 6266086 h 6876001"/>
              <a:gd name="connsiteX222" fmla="*/ 10532987 w 12191997"/>
              <a:gd name="connsiteY222" fmla="*/ 6281509 h 6876001"/>
              <a:gd name="connsiteX223" fmla="*/ 10587463 w 12191997"/>
              <a:gd name="connsiteY223" fmla="*/ 6315114 h 6876001"/>
              <a:gd name="connsiteX224" fmla="*/ 10617728 w 12191997"/>
              <a:gd name="connsiteY224" fmla="*/ 6293955 h 6876001"/>
              <a:gd name="connsiteX225" fmla="*/ 10861575 w 12191997"/>
              <a:gd name="connsiteY225" fmla="*/ 6264895 h 6876001"/>
              <a:gd name="connsiteX226" fmla="*/ 10763593 w 12191997"/>
              <a:gd name="connsiteY226" fmla="*/ 6295091 h 6876001"/>
              <a:gd name="connsiteX227" fmla="*/ 10772726 w 12191997"/>
              <a:gd name="connsiteY227" fmla="*/ 6337137 h 6876001"/>
              <a:gd name="connsiteX228" fmla="*/ 10857035 w 12191997"/>
              <a:gd name="connsiteY228" fmla="*/ 6308024 h 6876001"/>
              <a:gd name="connsiteX229" fmla="*/ 10915727 w 12191997"/>
              <a:gd name="connsiteY229" fmla="*/ 6367550 h 6876001"/>
              <a:gd name="connsiteX230" fmla="*/ 10915727 w 12191997"/>
              <a:gd name="connsiteY230" fmla="*/ 6374963 h 6876001"/>
              <a:gd name="connsiteX231" fmla="*/ 10760188 w 12191997"/>
              <a:gd name="connsiteY231" fmla="*/ 6468527 h 6876001"/>
              <a:gd name="connsiteX232" fmla="*/ 10843362 w 12191997"/>
              <a:gd name="connsiteY232" fmla="*/ 6543259 h 6876001"/>
              <a:gd name="connsiteX233" fmla="*/ 10915132 w 12191997"/>
              <a:gd name="connsiteY233" fmla="*/ 6506786 h 6876001"/>
              <a:gd name="connsiteX234" fmla="*/ 10917402 w 12191997"/>
              <a:gd name="connsiteY234" fmla="*/ 6506786 h 6876001"/>
              <a:gd name="connsiteX235" fmla="*/ 10985228 w 12191997"/>
              <a:gd name="connsiteY235" fmla="*/ 6540986 h 6876001"/>
              <a:gd name="connsiteX236" fmla="*/ 10988092 w 12191997"/>
              <a:gd name="connsiteY236" fmla="*/ 6501645 h 6876001"/>
              <a:gd name="connsiteX237" fmla="*/ 10962421 w 12191997"/>
              <a:gd name="connsiteY237" fmla="*/ 6475941 h 6876001"/>
              <a:gd name="connsiteX238" fmla="*/ 10962421 w 12191997"/>
              <a:gd name="connsiteY238" fmla="*/ 6366413 h 6876001"/>
              <a:gd name="connsiteX239" fmla="*/ 10861575 w 12191997"/>
              <a:gd name="connsiteY239" fmla="*/ 6264895 h 6876001"/>
              <a:gd name="connsiteX240" fmla="*/ 11378939 w 12191997"/>
              <a:gd name="connsiteY240" fmla="*/ 6264679 h 6876001"/>
              <a:gd name="connsiteX241" fmla="*/ 11280903 w 12191997"/>
              <a:gd name="connsiteY241" fmla="*/ 6294875 h 6876001"/>
              <a:gd name="connsiteX242" fmla="*/ 11290036 w 12191997"/>
              <a:gd name="connsiteY242" fmla="*/ 6337137 h 6876001"/>
              <a:gd name="connsiteX243" fmla="*/ 11374345 w 12191997"/>
              <a:gd name="connsiteY243" fmla="*/ 6308024 h 6876001"/>
              <a:gd name="connsiteX244" fmla="*/ 11433037 w 12191997"/>
              <a:gd name="connsiteY244" fmla="*/ 6367550 h 6876001"/>
              <a:gd name="connsiteX245" fmla="*/ 11433037 w 12191997"/>
              <a:gd name="connsiteY245" fmla="*/ 6374963 h 6876001"/>
              <a:gd name="connsiteX246" fmla="*/ 11277498 w 12191997"/>
              <a:gd name="connsiteY246" fmla="*/ 6468527 h 6876001"/>
              <a:gd name="connsiteX247" fmla="*/ 11360672 w 12191997"/>
              <a:gd name="connsiteY247" fmla="*/ 6543259 h 6876001"/>
              <a:gd name="connsiteX248" fmla="*/ 11432496 w 12191997"/>
              <a:gd name="connsiteY248" fmla="*/ 6506786 h 6876001"/>
              <a:gd name="connsiteX249" fmla="*/ 11434766 w 12191997"/>
              <a:gd name="connsiteY249" fmla="*/ 6506786 h 6876001"/>
              <a:gd name="connsiteX250" fmla="*/ 11502592 w 12191997"/>
              <a:gd name="connsiteY250" fmla="*/ 6540986 h 6876001"/>
              <a:gd name="connsiteX251" fmla="*/ 11505402 w 12191997"/>
              <a:gd name="connsiteY251" fmla="*/ 6501645 h 6876001"/>
              <a:gd name="connsiteX252" fmla="*/ 11479785 w 12191997"/>
              <a:gd name="connsiteY252" fmla="*/ 6475941 h 6876001"/>
              <a:gd name="connsiteX253" fmla="*/ 11479785 w 12191997"/>
              <a:gd name="connsiteY253" fmla="*/ 6366197 h 6876001"/>
              <a:gd name="connsiteX254" fmla="*/ 11378939 w 12191997"/>
              <a:gd name="connsiteY254" fmla="*/ 6264679 h 6876001"/>
              <a:gd name="connsiteX255" fmla="*/ 11127958 w 12191997"/>
              <a:gd name="connsiteY255" fmla="*/ 6256832 h 6876001"/>
              <a:gd name="connsiteX256" fmla="*/ 11025274 w 12191997"/>
              <a:gd name="connsiteY256" fmla="*/ 6293360 h 6876001"/>
              <a:gd name="connsiteX257" fmla="*/ 11041812 w 12191997"/>
              <a:gd name="connsiteY257" fmla="*/ 6333295 h 6876001"/>
              <a:gd name="connsiteX258" fmla="*/ 11122878 w 12191997"/>
              <a:gd name="connsiteY258" fmla="*/ 6300827 h 6876001"/>
              <a:gd name="connsiteX259" fmla="*/ 11176922 w 12191997"/>
              <a:gd name="connsiteY259" fmla="*/ 6345904 h 6876001"/>
              <a:gd name="connsiteX260" fmla="*/ 11024788 w 12191997"/>
              <a:gd name="connsiteY260" fmla="*/ 6494232 h 6876001"/>
              <a:gd name="connsiteX261" fmla="*/ 11024788 w 12191997"/>
              <a:gd name="connsiteY261" fmla="*/ 6534979 h 6876001"/>
              <a:gd name="connsiteX262" fmla="*/ 11239019 w 12191997"/>
              <a:gd name="connsiteY262" fmla="*/ 6534979 h 6876001"/>
              <a:gd name="connsiteX263" fmla="*/ 11239019 w 12191997"/>
              <a:gd name="connsiteY263" fmla="*/ 6490173 h 6876001"/>
              <a:gd name="connsiteX264" fmla="*/ 11096018 w 12191997"/>
              <a:gd name="connsiteY264" fmla="*/ 6490173 h 6876001"/>
              <a:gd name="connsiteX265" fmla="*/ 11226535 w 12191997"/>
              <a:gd name="connsiteY265" fmla="*/ 6340114 h 6876001"/>
              <a:gd name="connsiteX266" fmla="*/ 11127958 w 12191997"/>
              <a:gd name="connsiteY266" fmla="*/ 6256832 h 6876001"/>
              <a:gd name="connsiteX267" fmla="*/ 10478024 w 12191997"/>
              <a:gd name="connsiteY267" fmla="*/ 6242763 h 6876001"/>
              <a:gd name="connsiteX268" fmla="*/ 10378637 w 12191997"/>
              <a:gd name="connsiteY268" fmla="*/ 6260296 h 6876001"/>
              <a:gd name="connsiteX269" fmla="*/ 10388797 w 12191997"/>
              <a:gd name="connsiteY269" fmla="*/ 6277829 h 6876001"/>
              <a:gd name="connsiteX270" fmla="*/ 10481375 w 12191997"/>
              <a:gd name="connsiteY270" fmla="*/ 6260296 h 6876001"/>
              <a:gd name="connsiteX271" fmla="*/ 10504181 w 12191997"/>
              <a:gd name="connsiteY271" fmla="*/ 6265707 h 6876001"/>
              <a:gd name="connsiteX272" fmla="*/ 10509802 w 12191997"/>
              <a:gd name="connsiteY272" fmla="*/ 6248608 h 6876001"/>
              <a:gd name="connsiteX273" fmla="*/ 11338150 w 12191997"/>
              <a:gd name="connsiteY273" fmla="*/ 690622 h 6876001"/>
              <a:gd name="connsiteX274" fmla="*/ 11338387 w 12191997"/>
              <a:gd name="connsiteY274" fmla="*/ 690622 h 6876001"/>
              <a:gd name="connsiteX275" fmla="*/ 11338387 w 12191997"/>
              <a:gd name="connsiteY275" fmla="*/ 710547 h 6876001"/>
              <a:gd name="connsiteX276" fmla="*/ 11321545 w 12191997"/>
              <a:gd name="connsiteY276" fmla="*/ 718375 h 6876001"/>
              <a:gd name="connsiteX277" fmla="*/ 11308498 w 12191997"/>
              <a:gd name="connsiteY277" fmla="*/ 706989 h 6876001"/>
              <a:gd name="connsiteX278" fmla="*/ 11338150 w 12191997"/>
              <a:gd name="connsiteY278" fmla="*/ 690622 h 6876001"/>
              <a:gd name="connsiteX279" fmla="*/ 11483323 w 12191997"/>
              <a:gd name="connsiteY279" fmla="*/ 690621 h 6876001"/>
              <a:gd name="connsiteX280" fmla="*/ 11483560 w 12191997"/>
              <a:gd name="connsiteY280" fmla="*/ 690621 h 6876001"/>
              <a:gd name="connsiteX281" fmla="*/ 11483560 w 12191997"/>
              <a:gd name="connsiteY281" fmla="*/ 710546 h 6876001"/>
              <a:gd name="connsiteX282" fmla="*/ 11466718 w 12191997"/>
              <a:gd name="connsiteY282" fmla="*/ 718374 h 6876001"/>
              <a:gd name="connsiteX283" fmla="*/ 11453671 w 12191997"/>
              <a:gd name="connsiteY283" fmla="*/ 706988 h 6876001"/>
              <a:gd name="connsiteX284" fmla="*/ 11483323 w 12191997"/>
              <a:gd name="connsiteY284" fmla="*/ 690621 h 6876001"/>
              <a:gd name="connsiteX285" fmla="*/ 11103548 w 12191997"/>
              <a:gd name="connsiteY285" fmla="*/ 661207 h 6876001"/>
              <a:gd name="connsiteX286" fmla="*/ 11111376 w 12191997"/>
              <a:gd name="connsiteY286" fmla="*/ 661207 h 6876001"/>
              <a:gd name="connsiteX287" fmla="*/ 11125371 w 12191997"/>
              <a:gd name="connsiteY287" fmla="*/ 662868 h 6876001"/>
              <a:gd name="connsiteX288" fmla="*/ 11132250 w 12191997"/>
              <a:gd name="connsiteY288" fmla="*/ 675914 h 6876001"/>
              <a:gd name="connsiteX289" fmla="*/ 11125371 w 12191997"/>
              <a:gd name="connsiteY289" fmla="*/ 688486 h 6876001"/>
              <a:gd name="connsiteX290" fmla="*/ 11112325 w 12191997"/>
              <a:gd name="connsiteY290" fmla="*/ 690147 h 6876001"/>
              <a:gd name="connsiteX291" fmla="*/ 11099990 w 12191997"/>
              <a:gd name="connsiteY291" fmla="*/ 690147 h 6876001"/>
              <a:gd name="connsiteX292" fmla="*/ 11099990 w 12191997"/>
              <a:gd name="connsiteY292" fmla="*/ 665240 h 6876001"/>
              <a:gd name="connsiteX293" fmla="*/ 11103548 w 12191997"/>
              <a:gd name="connsiteY293" fmla="*/ 661207 h 6876001"/>
              <a:gd name="connsiteX294" fmla="*/ 11162614 w 12191997"/>
              <a:gd name="connsiteY294" fmla="*/ 661207 h 6876001"/>
              <a:gd name="connsiteX295" fmla="*/ 11170442 w 12191997"/>
              <a:gd name="connsiteY295" fmla="*/ 661207 h 6876001"/>
              <a:gd name="connsiteX296" fmla="*/ 11184437 w 12191997"/>
              <a:gd name="connsiteY296" fmla="*/ 662868 h 6876001"/>
              <a:gd name="connsiteX297" fmla="*/ 11191317 w 12191997"/>
              <a:gd name="connsiteY297" fmla="*/ 675914 h 6876001"/>
              <a:gd name="connsiteX298" fmla="*/ 11184437 w 12191997"/>
              <a:gd name="connsiteY298" fmla="*/ 688486 h 6876001"/>
              <a:gd name="connsiteX299" fmla="*/ 11171391 w 12191997"/>
              <a:gd name="connsiteY299" fmla="*/ 690147 h 6876001"/>
              <a:gd name="connsiteX300" fmla="*/ 11159056 w 12191997"/>
              <a:gd name="connsiteY300" fmla="*/ 690147 h 6876001"/>
              <a:gd name="connsiteX301" fmla="*/ 11159056 w 12191997"/>
              <a:gd name="connsiteY301" fmla="*/ 665240 h 6876001"/>
              <a:gd name="connsiteX302" fmla="*/ 11162614 w 12191997"/>
              <a:gd name="connsiteY302" fmla="*/ 661207 h 6876001"/>
              <a:gd name="connsiteX303" fmla="*/ 10972371 w 12191997"/>
              <a:gd name="connsiteY303" fmla="*/ 660969 h 6876001"/>
              <a:gd name="connsiteX304" fmla="*/ 10979012 w 12191997"/>
              <a:gd name="connsiteY304" fmla="*/ 660969 h 6876001"/>
              <a:gd name="connsiteX305" fmla="*/ 10992534 w 12191997"/>
              <a:gd name="connsiteY305" fmla="*/ 662630 h 6876001"/>
              <a:gd name="connsiteX306" fmla="*/ 10999413 w 12191997"/>
              <a:gd name="connsiteY306" fmla="*/ 674965 h 6876001"/>
              <a:gd name="connsiteX307" fmla="*/ 10992534 w 12191997"/>
              <a:gd name="connsiteY307" fmla="*/ 687537 h 6876001"/>
              <a:gd name="connsiteX308" fmla="*/ 10979250 w 12191997"/>
              <a:gd name="connsiteY308" fmla="*/ 689434 h 6876001"/>
              <a:gd name="connsiteX309" fmla="*/ 10979250 w 12191997"/>
              <a:gd name="connsiteY309" fmla="*/ 689197 h 6876001"/>
              <a:gd name="connsiteX310" fmla="*/ 10968338 w 12191997"/>
              <a:gd name="connsiteY310" fmla="*/ 689197 h 6876001"/>
              <a:gd name="connsiteX311" fmla="*/ 10968338 w 12191997"/>
              <a:gd name="connsiteY311" fmla="*/ 665002 h 6876001"/>
              <a:gd name="connsiteX312" fmla="*/ 10972371 w 12191997"/>
              <a:gd name="connsiteY312" fmla="*/ 660969 h 6876001"/>
              <a:gd name="connsiteX313" fmla="*/ 11238284 w 12191997"/>
              <a:gd name="connsiteY313" fmla="*/ 659783 h 6876001"/>
              <a:gd name="connsiteX314" fmla="*/ 11259870 w 12191997"/>
              <a:gd name="connsiteY314" fmla="*/ 690858 h 6876001"/>
              <a:gd name="connsiteX315" fmla="*/ 11237809 w 12191997"/>
              <a:gd name="connsiteY315" fmla="*/ 722644 h 6876001"/>
              <a:gd name="connsiteX316" fmla="*/ 11216223 w 12191997"/>
              <a:gd name="connsiteY316" fmla="*/ 690858 h 6876001"/>
              <a:gd name="connsiteX317" fmla="*/ 11238284 w 12191997"/>
              <a:gd name="connsiteY317" fmla="*/ 659783 h 6876001"/>
              <a:gd name="connsiteX318" fmla="*/ 11101650 w 12191997"/>
              <a:gd name="connsiteY318" fmla="*/ 654328 h 6876001"/>
              <a:gd name="connsiteX319" fmla="*/ 11092399 w 12191997"/>
              <a:gd name="connsiteY319" fmla="*/ 664054 h 6876001"/>
              <a:gd name="connsiteX320" fmla="*/ 11092399 w 12191997"/>
              <a:gd name="connsiteY320" fmla="*/ 726440 h 6876001"/>
              <a:gd name="connsiteX321" fmla="*/ 11094297 w 12191997"/>
              <a:gd name="connsiteY321" fmla="*/ 728575 h 6876001"/>
              <a:gd name="connsiteX322" fmla="*/ 11098092 w 12191997"/>
              <a:gd name="connsiteY322" fmla="*/ 728575 h 6876001"/>
              <a:gd name="connsiteX323" fmla="*/ 11099990 w 12191997"/>
              <a:gd name="connsiteY323" fmla="*/ 726914 h 6876001"/>
              <a:gd name="connsiteX324" fmla="*/ 11099990 w 12191997"/>
              <a:gd name="connsiteY324" fmla="*/ 697263 h 6876001"/>
              <a:gd name="connsiteX325" fmla="*/ 11111376 w 12191997"/>
              <a:gd name="connsiteY325" fmla="*/ 697263 h 6876001"/>
              <a:gd name="connsiteX326" fmla="*/ 11126320 w 12191997"/>
              <a:gd name="connsiteY326" fmla="*/ 695603 h 6876001"/>
              <a:gd name="connsiteX327" fmla="*/ 11140316 w 12191997"/>
              <a:gd name="connsiteY327" fmla="*/ 675677 h 6876001"/>
              <a:gd name="connsiteX328" fmla="*/ 11129641 w 12191997"/>
              <a:gd name="connsiteY328" fmla="*/ 656700 h 6876001"/>
              <a:gd name="connsiteX329" fmla="*/ 11110901 w 12191997"/>
              <a:gd name="connsiteY329" fmla="*/ 654328 h 6876001"/>
              <a:gd name="connsiteX330" fmla="*/ 11160716 w 12191997"/>
              <a:gd name="connsiteY330" fmla="*/ 654328 h 6876001"/>
              <a:gd name="connsiteX331" fmla="*/ 11151465 w 12191997"/>
              <a:gd name="connsiteY331" fmla="*/ 664054 h 6876001"/>
              <a:gd name="connsiteX332" fmla="*/ 11151465 w 12191997"/>
              <a:gd name="connsiteY332" fmla="*/ 726440 h 6876001"/>
              <a:gd name="connsiteX333" fmla="*/ 11153363 w 12191997"/>
              <a:gd name="connsiteY333" fmla="*/ 728575 h 6876001"/>
              <a:gd name="connsiteX334" fmla="*/ 11157158 w 12191997"/>
              <a:gd name="connsiteY334" fmla="*/ 728575 h 6876001"/>
              <a:gd name="connsiteX335" fmla="*/ 11159056 w 12191997"/>
              <a:gd name="connsiteY335" fmla="*/ 726914 h 6876001"/>
              <a:gd name="connsiteX336" fmla="*/ 11159056 w 12191997"/>
              <a:gd name="connsiteY336" fmla="*/ 697263 h 6876001"/>
              <a:gd name="connsiteX337" fmla="*/ 11170442 w 12191997"/>
              <a:gd name="connsiteY337" fmla="*/ 697263 h 6876001"/>
              <a:gd name="connsiteX338" fmla="*/ 11185386 w 12191997"/>
              <a:gd name="connsiteY338" fmla="*/ 695603 h 6876001"/>
              <a:gd name="connsiteX339" fmla="*/ 11199382 w 12191997"/>
              <a:gd name="connsiteY339" fmla="*/ 675677 h 6876001"/>
              <a:gd name="connsiteX340" fmla="*/ 11188707 w 12191997"/>
              <a:gd name="connsiteY340" fmla="*/ 656700 h 6876001"/>
              <a:gd name="connsiteX341" fmla="*/ 11169968 w 12191997"/>
              <a:gd name="connsiteY341" fmla="*/ 654328 h 6876001"/>
              <a:gd name="connsiteX342" fmla="*/ 10969998 w 12191997"/>
              <a:gd name="connsiteY342" fmla="*/ 654090 h 6876001"/>
              <a:gd name="connsiteX343" fmla="*/ 10960510 w 12191997"/>
              <a:gd name="connsiteY343" fmla="*/ 664053 h 6876001"/>
              <a:gd name="connsiteX344" fmla="*/ 10960510 w 12191997"/>
              <a:gd name="connsiteY344" fmla="*/ 726439 h 6876001"/>
              <a:gd name="connsiteX345" fmla="*/ 10962408 w 12191997"/>
              <a:gd name="connsiteY345" fmla="*/ 728574 h 6876001"/>
              <a:gd name="connsiteX346" fmla="*/ 10966203 w 12191997"/>
              <a:gd name="connsiteY346" fmla="*/ 728574 h 6876001"/>
              <a:gd name="connsiteX347" fmla="*/ 10968575 w 12191997"/>
              <a:gd name="connsiteY347" fmla="*/ 726439 h 6876001"/>
              <a:gd name="connsiteX348" fmla="*/ 10968575 w 12191997"/>
              <a:gd name="connsiteY348" fmla="*/ 696314 h 6876001"/>
              <a:gd name="connsiteX349" fmla="*/ 10979012 w 12191997"/>
              <a:gd name="connsiteY349" fmla="*/ 696314 h 6876001"/>
              <a:gd name="connsiteX350" fmla="*/ 10985654 w 12191997"/>
              <a:gd name="connsiteY350" fmla="*/ 696076 h 6876001"/>
              <a:gd name="connsiteX351" fmla="*/ 11002496 w 12191997"/>
              <a:gd name="connsiteY351" fmla="*/ 726677 h 6876001"/>
              <a:gd name="connsiteX352" fmla="*/ 11005343 w 12191997"/>
              <a:gd name="connsiteY352" fmla="*/ 728811 h 6876001"/>
              <a:gd name="connsiteX353" fmla="*/ 11010087 w 12191997"/>
              <a:gd name="connsiteY353" fmla="*/ 728337 h 6876001"/>
              <a:gd name="connsiteX354" fmla="*/ 11011036 w 12191997"/>
              <a:gd name="connsiteY354" fmla="*/ 727151 h 6876001"/>
              <a:gd name="connsiteX355" fmla="*/ 11010087 w 12191997"/>
              <a:gd name="connsiteY355" fmla="*/ 724304 h 6876001"/>
              <a:gd name="connsiteX356" fmla="*/ 10993245 w 12191997"/>
              <a:gd name="connsiteY356" fmla="*/ 694653 h 6876001"/>
              <a:gd name="connsiteX357" fmla="*/ 11007715 w 12191997"/>
              <a:gd name="connsiteY357" fmla="*/ 674727 h 6876001"/>
              <a:gd name="connsiteX358" fmla="*/ 10997041 w 12191997"/>
              <a:gd name="connsiteY358" fmla="*/ 656225 h 6876001"/>
              <a:gd name="connsiteX359" fmla="*/ 10978301 w 12191997"/>
              <a:gd name="connsiteY359" fmla="*/ 654090 h 6876001"/>
              <a:gd name="connsiteX360" fmla="*/ 11024082 w 12191997"/>
              <a:gd name="connsiteY360" fmla="*/ 653853 h 6876001"/>
              <a:gd name="connsiteX361" fmla="*/ 11021947 w 12191997"/>
              <a:gd name="connsiteY361" fmla="*/ 655988 h 6876001"/>
              <a:gd name="connsiteX362" fmla="*/ 11021947 w 12191997"/>
              <a:gd name="connsiteY362" fmla="*/ 698923 h 6876001"/>
              <a:gd name="connsiteX363" fmla="*/ 11024319 w 12191997"/>
              <a:gd name="connsiteY363" fmla="*/ 718849 h 6876001"/>
              <a:gd name="connsiteX364" fmla="*/ 11048040 w 12191997"/>
              <a:gd name="connsiteY364" fmla="*/ 729760 h 6876001"/>
              <a:gd name="connsiteX365" fmla="*/ 11071999 w 12191997"/>
              <a:gd name="connsiteY365" fmla="*/ 719560 h 6876001"/>
              <a:gd name="connsiteX366" fmla="*/ 11074845 w 12191997"/>
              <a:gd name="connsiteY366" fmla="*/ 698686 h 6876001"/>
              <a:gd name="connsiteX367" fmla="*/ 11074845 w 12191997"/>
              <a:gd name="connsiteY367" fmla="*/ 655988 h 6876001"/>
              <a:gd name="connsiteX368" fmla="*/ 11072947 w 12191997"/>
              <a:gd name="connsiteY368" fmla="*/ 653853 h 6876001"/>
              <a:gd name="connsiteX369" fmla="*/ 11069152 w 12191997"/>
              <a:gd name="connsiteY369" fmla="*/ 653853 h 6876001"/>
              <a:gd name="connsiteX370" fmla="*/ 11067017 w 12191997"/>
              <a:gd name="connsiteY370" fmla="*/ 655988 h 6876001"/>
              <a:gd name="connsiteX371" fmla="*/ 11067017 w 12191997"/>
              <a:gd name="connsiteY371" fmla="*/ 702244 h 6876001"/>
              <a:gd name="connsiteX372" fmla="*/ 11064408 w 12191997"/>
              <a:gd name="connsiteY372" fmla="*/ 716714 h 6876001"/>
              <a:gd name="connsiteX373" fmla="*/ 11048277 w 12191997"/>
              <a:gd name="connsiteY373" fmla="*/ 722644 h 6876001"/>
              <a:gd name="connsiteX374" fmla="*/ 11032147 w 12191997"/>
              <a:gd name="connsiteY374" fmla="*/ 716239 h 6876001"/>
              <a:gd name="connsiteX375" fmla="*/ 11029775 w 12191997"/>
              <a:gd name="connsiteY375" fmla="*/ 701770 h 6876001"/>
              <a:gd name="connsiteX376" fmla="*/ 11029775 w 12191997"/>
              <a:gd name="connsiteY376" fmla="*/ 655988 h 6876001"/>
              <a:gd name="connsiteX377" fmla="*/ 11027877 w 12191997"/>
              <a:gd name="connsiteY377" fmla="*/ 653853 h 6876001"/>
              <a:gd name="connsiteX378" fmla="*/ 10921370 w 12191997"/>
              <a:gd name="connsiteY378" fmla="*/ 653142 h 6876001"/>
              <a:gd name="connsiteX379" fmla="*/ 10888872 w 12191997"/>
              <a:gd name="connsiteY379" fmla="*/ 692756 h 6876001"/>
              <a:gd name="connsiteX380" fmla="*/ 10918286 w 12191997"/>
              <a:gd name="connsiteY380" fmla="*/ 729998 h 6876001"/>
              <a:gd name="connsiteX381" fmla="*/ 10941770 w 12191997"/>
              <a:gd name="connsiteY381" fmla="*/ 726203 h 6876001"/>
              <a:gd name="connsiteX382" fmla="*/ 10944379 w 12191997"/>
              <a:gd name="connsiteY382" fmla="*/ 724068 h 6876001"/>
              <a:gd name="connsiteX383" fmla="*/ 10945091 w 12191997"/>
              <a:gd name="connsiteY383" fmla="*/ 720273 h 6876001"/>
              <a:gd name="connsiteX384" fmla="*/ 10945091 w 12191997"/>
              <a:gd name="connsiteY384" fmla="*/ 691570 h 6876001"/>
              <a:gd name="connsiteX385" fmla="*/ 10942956 w 12191997"/>
              <a:gd name="connsiteY385" fmla="*/ 689198 h 6876001"/>
              <a:gd name="connsiteX386" fmla="*/ 10921133 w 12191997"/>
              <a:gd name="connsiteY386" fmla="*/ 689198 h 6876001"/>
              <a:gd name="connsiteX387" fmla="*/ 10919235 w 12191997"/>
              <a:gd name="connsiteY387" fmla="*/ 691096 h 6876001"/>
              <a:gd name="connsiteX388" fmla="*/ 10919235 w 12191997"/>
              <a:gd name="connsiteY388" fmla="*/ 694654 h 6876001"/>
              <a:gd name="connsiteX389" fmla="*/ 10921133 w 12191997"/>
              <a:gd name="connsiteY389" fmla="*/ 696552 h 6876001"/>
              <a:gd name="connsiteX390" fmla="*/ 10937975 w 12191997"/>
              <a:gd name="connsiteY390" fmla="*/ 696552 h 6876001"/>
              <a:gd name="connsiteX391" fmla="*/ 10937975 w 12191997"/>
              <a:gd name="connsiteY391" fmla="*/ 717426 h 6876001"/>
              <a:gd name="connsiteX392" fmla="*/ 10935365 w 12191997"/>
              <a:gd name="connsiteY392" fmla="*/ 721221 h 6876001"/>
              <a:gd name="connsiteX393" fmla="*/ 10918761 w 12191997"/>
              <a:gd name="connsiteY393" fmla="*/ 723119 h 6876001"/>
              <a:gd name="connsiteX394" fmla="*/ 10897174 w 12191997"/>
              <a:gd name="connsiteY394" fmla="*/ 691096 h 6876001"/>
              <a:gd name="connsiteX395" fmla="*/ 10919947 w 12191997"/>
              <a:gd name="connsiteY395" fmla="*/ 660021 h 6876001"/>
              <a:gd name="connsiteX396" fmla="*/ 10935840 w 12191997"/>
              <a:gd name="connsiteY396" fmla="*/ 661444 h 6876001"/>
              <a:gd name="connsiteX397" fmla="*/ 10939398 w 12191997"/>
              <a:gd name="connsiteY397" fmla="*/ 661919 h 6876001"/>
              <a:gd name="connsiteX398" fmla="*/ 10940821 w 12191997"/>
              <a:gd name="connsiteY398" fmla="*/ 660970 h 6876001"/>
              <a:gd name="connsiteX399" fmla="*/ 10941770 w 12191997"/>
              <a:gd name="connsiteY399" fmla="*/ 656937 h 6876001"/>
              <a:gd name="connsiteX400" fmla="*/ 10939161 w 12191997"/>
              <a:gd name="connsiteY400" fmla="*/ 654802 h 6876001"/>
              <a:gd name="connsiteX401" fmla="*/ 10921370 w 12191997"/>
              <a:gd name="connsiteY401" fmla="*/ 653142 h 6876001"/>
              <a:gd name="connsiteX402" fmla="*/ 11238758 w 12191997"/>
              <a:gd name="connsiteY402" fmla="*/ 652667 h 6876001"/>
              <a:gd name="connsiteX403" fmla="*/ 11208158 w 12191997"/>
              <a:gd name="connsiteY403" fmla="*/ 690858 h 6876001"/>
              <a:gd name="connsiteX404" fmla="*/ 11237809 w 12191997"/>
              <a:gd name="connsiteY404" fmla="*/ 729761 h 6876001"/>
              <a:gd name="connsiteX405" fmla="*/ 11268410 w 12191997"/>
              <a:gd name="connsiteY405" fmla="*/ 690621 h 6876001"/>
              <a:gd name="connsiteX406" fmla="*/ 11238758 w 12191997"/>
              <a:gd name="connsiteY406" fmla="*/ 652667 h 6876001"/>
              <a:gd name="connsiteX407" fmla="*/ 11323205 w 12191997"/>
              <a:gd name="connsiteY407" fmla="*/ 651482 h 6876001"/>
              <a:gd name="connsiteX408" fmla="*/ 11295689 w 12191997"/>
              <a:gd name="connsiteY408" fmla="*/ 660022 h 6876001"/>
              <a:gd name="connsiteX409" fmla="*/ 11298298 w 12191997"/>
              <a:gd name="connsiteY409" fmla="*/ 671882 h 6876001"/>
              <a:gd name="connsiteX410" fmla="*/ 11322019 w 12191997"/>
              <a:gd name="connsiteY410" fmla="*/ 663817 h 6876001"/>
              <a:gd name="connsiteX411" fmla="*/ 11338387 w 12191997"/>
              <a:gd name="connsiteY411" fmla="*/ 680422 h 6876001"/>
              <a:gd name="connsiteX412" fmla="*/ 11338387 w 12191997"/>
              <a:gd name="connsiteY412" fmla="*/ 682557 h 6876001"/>
              <a:gd name="connsiteX413" fmla="*/ 11294740 w 12191997"/>
              <a:gd name="connsiteY413" fmla="*/ 708650 h 6876001"/>
              <a:gd name="connsiteX414" fmla="*/ 11317987 w 12191997"/>
              <a:gd name="connsiteY414" fmla="*/ 729524 h 6876001"/>
              <a:gd name="connsiteX415" fmla="*/ 11338150 w 12191997"/>
              <a:gd name="connsiteY415" fmla="*/ 719324 h 6876001"/>
              <a:gd name="connsiteX416" fmla="*/ 11338150 w 12191997"/>
              <a:gd name="connsiteY416" fmla="*/ 719087 h 6876001"/>
              <a:gd name="connsiteX417" fmla="*/ 11338861 w 12191997"/>
              <a:gd name="connsiteY417" fmla="*/ 719087 h 6876001"/>
              <a:gd name="connsiteX418" fmla="*/ 11357838 w 12191997"/>
              <a:gd name="connsiteY418" fmla="*/ 728576 h 6876001"/>
              <a:gd name="connsiteX419" fmla="*/ 11358550 w 12191997"/>
              <a:gd name="connsiteY419" fmla="*/ 717664 h 6876001"/>
              <a:gd name="connsiteX420" fmla="*/ 11351434 w 12191997"/>
              <a:gd name="connsiteY420" fmla="*/ 710547 h 6876001"/>
              <a:gd name="connsiteX421" fmla="*/ 11351434 w 12191997"/>
              <a:gd name="connsiteY421" fmla="*/ 679947 h 6876001"/>
              <a:gd name="connsiteX422" fmla="*/ 11323205 w 12191997"/>
              <a:gd name="connsiteY422" fmla="*/ 651482 h 6876001"/>
              <a:gd name="connsiteX423" fmla="*/ 11468141 w 12191997"/>
              <a:gd name="connsiteY423" fmla="*/ 651481 h 6876001"/>
              <a:gd name="connsiteX424" fmla="*/ 11440625 w 12191997"/>
              <a:gd name="connsiteY424" fmla="*/ 660021 h 6876001"/>
              <a:gd name="connsiteX425" fmla="*/ 11443234 w 12191997"/>
              <a:gd name="connsiteY425" fmla="*/ 671881 h 6876001"/>
              <a:gd name="connsiteX426" fmla="*/ 11466955 w 12191997"/>
              <a:gd name="connsiteY426" fmla="*/ 663816 h 6876001"/>
              <a:gd name="connsiteX427" fmla="*/ 11483323 w 12191997"/>
              <a:gd name="connsiteY427" fmla="*/ 680421 h 6876001"/>
              <a:gd name="connsiteX428" fmla="*/ 11483323 w 12191997"/>
              <a:gd name="connsiteY428" fmla="*/ 682556 h 6876001"/>
              <a:gd name="connsiteX429" fmla="*/ 11439676 w 12191997"/>
              <a:gd name="connsiteY429" fmla="*/ 708649 h 6876001"/>
              <a:gd name="connsiteX430" fmla="*/ 11462923 w 12191997"/>
              <a:gd name="connsiteY430" fmla="*/ 729523 h 6876001"/>
              <a:gd name="connsiteX431" fmla="*/ 11483086 w 12191997"/>
              <a:gd name="connsiteY431" fmla="*/ 719323 h 6876001"/>
              <a:gd name="connsiteX432" fmla="*/ 11483086 w 12191997"/>
              <a:gd name="connsiteY432" fmla="*/ 719086 h 6876001"/>
              <a:gd name="connsiteX433" fmla="*/ 11483797 w 12191997"/>
              <a:gd name="connsiteY433" fmla="*/ 719086 h 6876001"/>
              <a:gd name="connsiteX434" fmla="*/ 11502774 w 12191997"/>
              <a:gd name="connsiteY434" fmla="*/ 728575 h 6876001"/>
              <a:gd name="connsiteX435" fmla="*/ 11503486 w 12191997"/>
              <a:gd name="connsiteY435" fmla="*/ 717663 h 6876001"/>
              <a:gd name="connsiteX436" fmla="*/ 11496369 w 12191997"/>
              <a:gd name="connsiteY436" fmla="*/ 710546 h 6876001"/>
              <a:gd name="connsiteX437" fmla="*/ 11496369 w 12191997"/>
              <a:gd name="connsiteY437" fmla="*/ 679946 h 6876001"/>
              <a:gd name="connsiteX438" fmla="*/ 11468141 w 12191997"/>
              <a:gd name="connsiteY438" fmla="*/ 651481 h 6876001"/>
              <a:gd name="connsiteX439" fmla="*/ 11397453 w 12191997"/>
              <a:gd name="connsiteY439" fmla="*/ 649346 h 6876001"/>
              <a:gd name="connsiteX440" fmla="*/ 11368750 w 12191997"/>
              <a:gd name="connsiteY440" fmla="*/ 659547 h 6876001"/>
              <a:gd name="connsiteX441" fmla="*/ 11373494 w 12191997"/>
              <a:gd name="connsiteY441" fmla="*/ 670696 h 6876001"/>
              <a:gd name="connsiteX442" fmla="*/ 11396267 w 12191997"/>
              <a:gd name="connsiteY442" fmla="*/ 661681 h 6876001"/>
              <a:gd name="connsiteX443" fmla="*/ 11411448 w 12191997"/>
              <a:gd name="connsiteY443" fmla="*/ 674253 h 6876001"/>
              <a:gd name="connsiteX444" fmla="*/ 11368750 w 12191997"/>
              <a:gd name="connsiteY444" fmla="*/ 715766 h 6876001"/>
              <a:gd name="connsiteX445" fmla="*/ 11368750 w 12191997"/>
              <a:gd name="connsiteY445" fmla="*/ 727152 h 6876001"/>
              <a:gd name="connsiteX446" fmla="*/ 11428527 w 12191997"/>
              <a:gd name="connsiteY446" fmla="*/ 727152 h 6876001"/>
              <a:gd name="connsiteX447" fmla="*/ 11428527 w 12191997"/>
              <a:gd name="connsiteY447" fmla="*/ 714580 h 6876001"/>
              <a:gd name="connsiteX448" fmla="*/ 11388439 w 12191997"/>
              <a:gd name="connsiteY448" fmla="*/ 714580 h 6876001"/>
              <a:gd name="connsiteX449" fmla="*/ 11424969 w 12191997"/>
              <a:gd name="connsiteY449" fmla="*/ 672594 h 6876001"/>
              <a:gd name="connsiteX450" fmla="*/ 11397453 w 12191997"/>
              <a:gd name="connsiteY450" fmla="*/ 649346 h 6876001"/>
              <a:gd name="connsiteX451" fmla="*/ 11469565 w 12191997"/>
              <a:gd name="connsiteY451" fmla="*/ 545684 h 6876001"/>
              <a:gd name="connsiteX452" fmla="*/ 11469565 w 12191997"/>
              <a:gd name="connsiteY452" fmla="*/ 557071 h 6876001"/>
              <a:gd name="connsiteX453" fmla="*/ 11445133 w 12191997"/>
              <a:gd name="connsiteY453" fmla="*/ 582215 h 6876001"/>
              <a:gd name="connsiteX454" fmla="*/ 11426630 w 12191997"/>
              <a:gd name="connsiteY454" fmla="*/ 568220 h 6876001"/>
              <a:gd name="connsiteX455" fmla="*/ 11444421 w 12191997"/>
              <a:gd name="connsiteY455" fmla="*/ 552089 h 6876001"/>
              <a:gd name="connsiteX456" fmla="*/ 11469565 w 12191997"/>
              <a:gd name="connsiteY456" fmla="*/ 545684 h 6876001"/>
              <a:gd name="connsiteX457" fmla="*/ 10786871 w 12191997"/>
              <a:gd name="connsiteY457" fmla="*/ 518405 h 6876001"/>
              <a:gd name="connsiteX458" fmla="*/ 10672298 w 12191997"/>
              <a:gd name="connsiteY458" fmla="*/ 578419 h 6876001"/>
              <a:gd name="connsiteX459" fmla="*/ 10668740 w 12191997"/>
              <a:gd name="connsiteY459" fmla="*/ 589805 h 6876001"/>
              <a:gd name="connsiteX460" fmla="*/ 10680126 w 12191997"/>
              <a:gd name="connsiteY460" fmla="*/ 593601 h 6876001"/>
              <a:gd name="connsiteX461" fmla="*/ 10788057 w 12191997"/>
              <a:gd name="connsiteY461" fmla="*/ 537382 h 6876001"/>
              <a:gd name="connsiteX462" fmla="*/ 10824113 w 12191997"/>
              <a:gd name="connsiteY462" fmla="*/ 552563 h 6876001"/>
              <a:gd name="connsiteX463" fmla="*/ 10816048 w 12191997"/>
              <a:gd name="connsiteY463" fmla="*/ 591229 h 6876001"/>
              <a:gd name="connsiteX464" fmla="*/ 10789480 w 12191997"/>
              <a:gd name="connsiteY464" fmla="*/ 605224 h 6876001"/>
              <a:gd name="connsiteX465" fmla="*/ 10785922 w 12191997"/>
              <a:gd name="connsiteY465" fmla="*/ 616847 h 6876001"/>
              <a:gd name="connsiteX466" fmla="*/ 10797308 w 12191997"/>
              <a:gd name="connsiteY466" fmla="*/ 620406 h 6876001"/>
              <a:gd name="connsiteX467" fmla="*/ 10830992 w 12191997"/>
              <a:gd name="connsiteY467" fmla="*/ 602615 h 6876001"/>
              <a:gd name="connsiteX468" fmla="*/ 10843802 w 12191997"/>
              <a:gd name="connsiteY468" fmla="*/ 542363 h 6876001"/>
              <a:gd name="connsiteX469" fmla="*/ 11096906 w 12191997"/>
              <a:gd name="connsiteY469" fmla="*/ 509391 h 6876001"/>
              <a:gd name="connsiteX470" fmla="*/ 11123237 w 12191997"/>
              <a:gd name="connsiteY470" fmla="*/ 544736 h 6876001"/>
              <a:gd name="connsiteX471" fmla="*/ 11097143 w 12191997"/>
              <a:gd name="connsiteY471" fmla="*/ 579606 h 6876001"/>
              <a:gd name="connsiteX472" fmla="*/ 11070813 w 12191997"/>
              <a:gd name="connsiteY472" fmla="*/ 544736 h 6876001"/>
              <a:gd name="connsiteX473" fmla="*/ 11096906 w 12191997"/>
              <a:gd name="connsiteY473" fmla="*/ 509391 h 6876001"/>
              <a:gd name="connsiteX474" fmla="*/ 11240893 w 12191997"/>
              <a:gd name="connsiteY474" fmla="*/ 489466 h 6876001"/>
              <a:gd name="connsiteX475" fmla="*/ 11240893 w 12191997"/>
              <a:gd name="connsiteY475" fmla="*/ 599294 h 6876001"/>
              <a:gd name="connsiteX476" fmla="*/ 11271019 w 12191997"/>
              <a:gd name="connsiteY476" fmla="*/ 599294 h 6876001"/>
              <a:gd name="connsiteX477" fmla="*/ 11271019 w 12191997"/>
              <a:gd name="connsiteY477" fmla="*/ 489466 h 6876001"/>
              <a:gd name="connsiteX478" fmla="*/ 11229270 w 12191997"/>
              <a:gd name="connsiteY478" fmla="*/ 486620 h 6876001"/>
              <a:gd name="connsiteX479" fmla="*/ 11194163 w 12191997"/>
              <a:gd name="connsiteY479" fmla="*/ 509867 h 6876001"/>
              <a:gd name="connsiteX480" fmla="*/ 11193689 w 12191997"/>
              <a:gd name="connsiteY480" fmla="*/ 509867 h 6876001"/>
              <a:gd name="connsiteX481" fmla="*/ 11193689 w 12191997"/>
              <a:gd name="connsiteY481" fmla="*/ 489467 h 6876001"/>
              <a:gd name="connsiteX482" fmla="*/ 11165223 w 12191997"/>
              <a:gd name="connsiteY482" fmla="*/ 489467 h 6876001"/>
              <a:gd name="connsiteX483" fmla="*/ 11165223 w 12191997"/>
              <a:gd name="connsiteY483" fmla="*/ 599532 h 6876001"/>
              <a:gd name="connsiteX484" fmla="*/ 11195349 w 12191997"/>
              <a:gd name="connsiteY484" fmla="*/ 599532 h 6876001"/>
              <a:gd name="connsiteX485" fmla="*/ 11195349 w 12191997"/>
              <a:gd name="connsiteY485" fmla="*/ 549955 h 6876001"/>
              <a:gd name="connsiteX486" fmla="*/ 11225000 w 12191997"/>
              <a:gd name="connsiteY486" fmla="*/ 514611 h 6876001"/>
              <a:gd name="connsiteX487" fmla="*/ 11235912 w 12191997"/>
              <a:gd name="connsiteY487" fmla="*/ 515560 h 6876001"/>
              <a:gd name="connsiteX488" fmla="*/ 11235912 w 12191997"/>
              <a:gd name="connsiteY488" fmla="*/ 487569 h 6876001"/>
              <a:gd name="connsiteX489" fmla="*/ 11229270 w 12191997"/>
              <a:gd name="connsiteY489" fmla="*/ 486620 h 6876001"/>
              <a:gd name="connsiteX490" fmla="*/ 11451537 w 12191997"/>
              <a:gd name="connsiteY490" fmla="*/ 486619 h 6876001"/>
              <a:gd name="connsiteX491" fmla="*/ 11400062 w 12191997"/>
              <a:gd name="connsiteY491" fmla="*/ 523387 h 6876001"/>
              <a:gd name="connsiteX492" fmla="*/ 11429951 w 12191997"/>
              <a:gd name="connsiteY492" fmla="*/ 523387 h 6876001"/>
              <a:gd name="connsiteX493" fmla="*/ 11449877 w 12191997"/>
              <a:gd name="connsiteY493" fmla="*/ 506782 h 6876001"/>
              <a:gd name="connsiteX494" fmla="*/ 11469328 w 12191997"/>
              <a:gd name="connsiteY494" fmla="*/ 521726 h 6876001"/>
              <a:gd name="connsiteX495" fmla="*/ 11433746 w 12191997"/>
              <a:gd name="connsiteY495" fmla="*/ 536196 h 6876001"/>
              <a:gd name="connsiteX496" fmla="*/ 11396267 w 12191997"/>
              <a:gd name="connsiteY496" fmla="*/ 569406 h 6876001"/>
              <a:gd name="connsiteX497" fmla="*/ 11433746 w 12191997"/>
              <a:gd name="connsiteY497" fmla="*/ 602378 h 6876001"/>
              <a:gd name="connsiteX498" fmla="*/ 11470751 w 12191997"/>
              <a:gd name="connsiteY498" fmla="*/ 588857 h 6876001"/>
              <a:gd name="connsiteX499" fmla="*/ 11472886 w 12191997"/>
              <a:gd name="connsiteY499" fmla="*/ 599531 h 6876001"/>
              <a:gd name="connsiteX500" fmla="*/ 11503486 w 12191997"/>
              <a:gd name="connsiteY500" fmla="*/ 599531 h 6876001"/>
              <a:gd name="connsiteX501" fmla="*/ 11499691 w 12191997"/>
              <a:gd name="connsiteY501" fmla="*/ 575099 h 6876001"/>
              <a:gd name="connsiteX502" fmla="*/ 11499691 w 12191997"/>
              <a:gd name="connsiteY502" fmla="*/ 517931 h 6876001"/>
              <a:gd name="connsiteX503" fmla="*/ 11451537 w 12191997"/>
              <a:gd name="connsiteY503" fmla="*/ 486619 h 6876001"/>
              <a:gd name="connsiteX504" fmla="*/ 11103548 w 12191997"/>
              <a:gd name="connsiteY504" fmla="*/ 486382 h 6876001"/>
              <a:gd name="connsiteX505" fmla="*/ 11070813 w 12191997"/>
              <a:gd name="connsiteY505" fmla="*/ 503461 h 6876001"/>
              <a:gd name="connsiteX506" fmla="*/ 11070339 w 12191997"/>
              <a:gd name="connsiteY506" fmla="*/ 503461 h 6876001"/>
              <a:gd name="connsiteX507" fmla="*/ 11070339 w 12191997"/>
              <a:gd name="connsiteY507" fmla="*/ 489466 h 6876001"/>
              <a:gd name="connsiteX508" fmla="*/ 11041636 w 12191997"/>
              <a:gd name="connsiteY508" fmla="*/ 489466 h 6876001"/>
              <a:gd name="connsiteX509" fmla="*/ 11041636 w 12191997"/>
              <a:gd name="connsiteY509" fmla="*/ 637722 h 6876001"/>
              <a:gd name="connsiteX510" fmla="*/ 11071762 w 12191997"/>
              <a:gd name="connsiteY510" fmla="*/ 637722 h 6876001"/>
              <a:gd name="connsiteX511" fmla="*/ 11071762 w 12191997"/>
              <a:gd name="connsiteY511" fmla="*/ 585536 h 6876001"/>
              <a:gd name="connsiteX512" fmla="*/ 11072236 w 12191997"/>
              <a:gd name="connsiteY512" fmla="*/ 585536 h 6876001"/>
              <a:gd name="connsiteX513" fmla="*/ 11105209 w 12191997"/>
              <a:gd name="connsiteY513" fmla="*/ 602141 h 6876001"/>
              <a:gd name="connsiteX514" fmla="*/ 11153362 w 12191997"/>
              <a:gd name="connsiteY514" fmla="*/ 545447 h 6876001"/>
              <a:gd name="connsiteX515" fmla="*/ 11103548 w 12191997"/>
              <a:gd name="connsiteY515" fmla="*/ 486382 h 6876001"/>
              <a:gd name="connsiteX516" fmla="*/ 11339336 w 12191997"/>
              <a:gd name="connsiteY516" fmla="*/ 486381 h 6876001"/>
              <a:gd name="connsiteX517" fmla="*/ 11283354 w 12191997"/>
              <a:gd name="connsiteY517" fmla="*/ 545921 h 6876001"/>
              <a:gd name="connsiteX518" fmla="*/ 11338861 w 12191997"/>
              <a:gd name="connsiteY518" fmla="*/ 602140 h 6876001"/>
              <a:gd name="connsiteX519" fmla="*/ 11391760 w 12191997"/>
              <a:gd name="connsiteY519" fmla="*/ 557070 h 6876001"/>
              <a:gd name="connsiteX520" fmla="*/ 11362583 w 12191997"/>
              <a:gd name="connsiteY520" fmla="*/ 557070 h 6876001"/>
              <a:gd name="connsiteX521" fmla="*/ 11338624 w 12191997"/>
              <a:gd name="connsiteY521" fmla="*/ 579368 h 6876001"/>
              <a:gd name="connsiteX522" fmla="*/ 11313480 w 12191997"/>
              <a:gd name="connsiteY522" fmla="*/ 544735 h 6876001"/>
              <a:gd name="connsiteX523" fmla="*/ 11339099 w 12191997"/>
              <a:gd name="connsiteY523" fmla="*/ 509153 h 6876001"/>
              <a:gd name="connsiteX524" fmla="*/ 11361396 w 12191997"/>
              <a:gd name="connsiteY524" fmla="*/ 528130 h 6876001"/>
              <a:gd name="connsiteX525" fmla="*/ 11361396 w 12191997"/>
              <a:gd name="connsiteY525" fmla="*/ 527893 h 6876001"/>
              <a:gd name="connsiteX526" fmla="*/ 11390811 w 12191997"/>
              <a:gd name="connsiteY526" fmla="*/ 527893 h 6876001"/>
              <a:gd name="connsiteX527" fmla="*/ 11339336 w 12191997"/>
              <a:gd name="connsiteY527" fmla="*/ 486381 h 6876001"/>
              <a:gd name="connsiteX528" fmla="*/ 10962882 w 12191997"/>
              <a:gd name="connsiteY528" fmla="*/ 485196 h 6876001"/>
              <a:gd name="connsiteX529" fmla="*/ 10963356 w 12191997"/>
              <a:gd name="connsiteY529" fmla="*/ 485196 h 6876001"/>
              <a:gd name="connsiteX530" fmla="*/ 10982570 w 12191997"/>
              <a:gd name="connsiteY530" fmla="*/ 540704 h 6876001"/>
              <a:gd name="connsiteX531" fmla="*/ 10943193 w 12191997"/>
              <a:gd name="connsiteY531" fmla="*/ 540704 h 6876001"/>
              <a:gd name="connsiteX532" fmla="*/ 10946514 w 12191997"/>
              <a:gd name="connsiteY532" fmla="*/ 447717 h 6876001"/>
              <a:gd name="connsiteX533" fmla="*/ 10889109 w 12191997"/>
              <a:gd name="connsiteY533" fmla="*/ 599295 h 6876001"/>
              <a:gd name="connsiteX534" fmla="*/ 10922793 w 12191997"/>
              <a:gd name="connsiteY534" fmla="*/ 599295 h 6876001"/>
              <a:gd name="connsiteX535" fmla="*/ 10934654 w 12191997"/>
              <a:gd name="connsiteY535" fmla="*/ 565611 h 6876001"/>
              <a:gd name="connsiteX536" fmla="*/ 10991347 w 12191997"/>
              <a:gd name="connsiteY536" fmla="*/ 565611 h 6876001"/>
              <a:gd name="connsiteX537" fmla="*/ 11002733 w 12191997"/>
              <a:gd name="connsiteY537" fmla="*/ 599295 h 6876001"/>
              <a:gd name="connsiteX538" fmla="*/ 11037366 w 12191997"/>
              <a:gd name="connsiteY538" fmla="*/ 599295 h 6876001"/>
              <a:gd name="connsiteX539" fmla="*/ 10980672 w 12191997"/>
              <a:gd name="connsiteY539" fmla="*/ 447717 h 6876001"/>
              <a:gd name="connsiteX540" fmla="*/ 11240893 w 12191997"/>
              <a:gd name="connsiteY540" fmla="*/ 447716 h 6876001"/>
              <a:gd name="connsiteX541" fmla="*/ 11240893 w 12191997"/>
              <a:gd name="connsiteY541" fmla="*/ 472623 h 6876001"/>
              <a:gd name="connsiteX542" fmla="*/ 11271019 w 12191997"/>
              <a:gd name="connsiteY542" fmla="*/ 472623 h 6876001"/>
              <a:gd name="connsiteX543" fmla="*/ 11271019 w 12191997"/>
              <a:gd name="connsiteY543" fmla="*/ 447716 h 6876001"/>
              <a:gd name="connsiteX544" fmla="*/ 10688429 w 12191997"/>
              <a:gd name="connsiteY544" fmla="*/ 422335 h 6876001"/>
              <a:gd name="connsiteX545" fmla="*/ 10399743 w 12191997"/>
              <a:gd name="connsiteY545" fmla="*/ 729760 h 6876001"/>
              <a:gd name="connsiteX546" fmla="*/ 10810593 w 12191997"/>
              <a:gd name="connsiteY546" fmla="*/ 729760 h 6876001"/>
              <a:gd name="connsiteX547" fmla="*/ 10849970 w 12191997"/>
              <a:gd name="connsiteY547" fmla="*/ 682318 h 6876001"/>
              <a:gd name="connsiteX548" fmla="*/ 10810593 w 12191997"/>
              <a:gd name="connsiteY548" fmla="*/ 634876 h 6876001"/>
              <a:gd name="connsiteX549" fmla="*/ 10677043 w 12191997"/>
              <a:gd name="connsiteY549" fmla="*/ 634876 h 6876001"/>
              <a:gd name="connsiteX550" fmla="*/ 10668741 w 12191997"/>
              <a:gd name="connsiteY550" fmla="*/ 643415 h 6876001"/>
              <a:gd name="connsiteX551" fmla="*/ 10677043 w 12191997"/>
              <a:gd name="connsiteY551" fmla="*/ 651955 h 6876001"/>
              <a:gd name="connsiteX552" fmla="*/ 10802528 w 12191997"/>
              <a:gd name="connsiteY552" fmla="*/ 651955 h 6876001"/>
              <a:gd name="connsiteX553" fmla="*/ 10827672 w 12191997"/>
              <a:gd name="connsiteY553" fmla="*/ 682318 h 6876001"/>
              <a:gd name="connsiteX554" fmla="*/ 10802528 w 12191997"/>
              <a:gd name="connsiteY554" fmla="*/ 712918 h 6876001"/>
              <a:gd name="connsiteX555" fmla="*/ 10439120 w 12191997"/>
              <a:gd name="connsiteY555" fmla="*/ 712918 h 6876001"/>
              <a:gd name="connsiteX556" fmla="*/ 10695308 w 12191997"/>
              <a:gd name="connsiteY556" fmla="*/ 439889 h 6876001"/>
              <a:gd name="connsiteX557" fmla="*/ 10734685 w 12191997"/>
              <a:gd name="connsiteY557" fmla="*/ 442261 h 6876001"/>
              <a:gd name="connsiteX558" fmla="*/ 10739667 w 12191997"/>
              <a:gd name="connsiteY558" fmla="*/ 481400 h 6876001"/>
              <a:gd name="connsiteX559" fmla="*/ 10715234 w 12191997"/>
              <a:gd name="connsiteY559" fmla="*/ 507494 h 6876001"/>
              <a:gd name="connsiteX560" fmla="*/ 10715708 w 12191997"/>
              <a:gd name="connsiteY560" fmla="*/ 519591 h 6876001"/>
              <a:gd name="connsiteX561" fmla="*/ 10727569 w 12191997"/>
              <a:gd name="connsiteY561" fmla="*/ 519117 h 6876001"/>
              <a:gd name="connsiteX562" fmla="*/ 10757695 w 12191997"/>
              <a:gd name="connsiteY562" fmla="*/ 487331 h 6876001"/>
              <a:gd name="connsiteX563" fmla="*/ 10749867 w 12191997"/>
              <a:gd name="connsiteY563" fmla="*/ 426130 h 6876001"/>
              <a:gd name="connsiteX564" fmla="*/ 0 w 12191997"/>
              <a:gd name="connsiteY564" fmla="*/ 0 h 6876001"/>
              <a:gd name="connsiteX565" fmla="*/ 6669085 w 12191997"/>
              <a:gd name="connsiteY565" fmla="*/ 0 h 6876001"/>
              <a:gd name="connsiteX566" fmla="*/ 6669085 w 12191997"/>
              <a:gd name="connsiteY566" fmla="*/ 3 h 6876001"/>
              <a:gd name="connsiteX567" fmla="*/ 12191997 w 12191997"/>
              <a:gd name="connsiteY567" fmla="*/ 3 h 6876001"/>
              <a:gd name="connsiteX568" fmla="*/ 12191997 w 12191997"/>
              <a:gd name="connsiteY568" fmla="*/ 6876001 h 6876001"/>
              <a:gd name="connsiteX569" fmla="*/ 6203947 w 12191997"/>
              <a:gd name="connsiteY569" fmla="*/ 6876001 h 6876001"/>
              <a:gd name="connsiteX570" fmla="*/ 6203947 w 12191997"/>
              <a:gd name="connsiteY570" fmla="*/ 6875461 h 6876001"/>
              <a:gd name="connsiteX571" fmla="*/ 0 w 12191997"/>
              <a:gd name="connsiteY571" fmla="*/ 6875461 h 6876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</a:cxnLst>
            <a:rect l="l" t="t" r="r" b="b"/>
            <a:pathLst>
              <a:path w="12191997" h="6876001">
                <a:moveTo>
                  <a:pt x="10409010" y="6626758"/>
                </a:moveTo>
                <a:lnTo>
                  <a:pt x="10409010" y="6649702"/>
                </a:lnTo>
                <a:lnTo>
                  <a:pt x="10461109" y="6664963"/>
                </a:lnTo>
                <a:lnTo>
                  <a:pt x="10463811" y="6634604"/>
                </a:lnTo>
                <a:close/>
                <a:moveTo>
                  <a:pt x="11320736" y="6611630"/>
                </a:moveTo>
                <a:lnTo>
                  <a:pt x="11332407" y="6638988"/>
                </a:lnTo>
                <a:lnTo>
                  <a:pt x="11309979" y="6638988"/>
                </a:lnTo>
                <a:close/>
                <a:moveTo>
                  <a:pt x="11320680" y="6611498"/>
                </a:moveTo>
                <a:lnTo>
                  <a:pt x="11320788" y="6611498"/>
                </a:lnTo>
                <a:lnTo>
                  <a:pt x="11320736" y="6611630"/>
                </a:lnTo>
                <a:close/>
                <a:moveTo>
                  <a:pt x="11090452" y="6610740"/>
                </a:moveTo>
                <a:cubicBezTo>
                  <a:pt x="11098402" y="6606628"/>
                  <a:pt x="11107848" y="6606628"/>
                  <a:pt x="11115798" y="6610740"/>
                </a:cubicBezTo>
                <a:cubicBezTo>
                  <a:pt x="11119495" y="6612666"/>
                  <a:pt x="11122538" y="6615640"/>
                  <a:pt x="11124554" y="6619290"/>
                </a:cubicBezTo>
                <a:cubicBezTo>
                  <a:pt x="11126640" y="6623102"/>
                  <a:pt x="11127699" y="6627390"/>
                  <a:pt x="11127634" y="6631736"/>
                </a:cubicBezTo>
                <a:cubicBezTo>
                  <a:pt x="11127883" y="6638218"/>
                  <a:pt x="11125391" y="6644504"/>
                  <a:pt x="11120770" y="6649053"/>
                </a:cubicBezTo>
                <a:cubicBezTo>
                  <a:pt x="11116069" y="6653583"/>
                  <a:pt x="11109729" y="6656004"/>
                  <a:pt x="11103206" y="6655763"/>
                </a:cubicBezTo>
                <a:cubicBezTo>
                  <a:pt x="11098802" y="6655826"/>
                  <a:pt x="11094456" y="6654783"/>
                  <a:pt x="11090560" y="6652733"/>
                </a:cubicBezTo>
                <a:cubicBezTo>
                  <a:pt x="11086917" y="6650758"/>
                  <a:pt x="11083902" y="6647795"/>
                  <a:pt x="11081859" y="6644182"/>
                </a:cubicBezTo>
                <a:cubicBezTo>
                  <a:pt x="11079756" y="6640375"/>
                  <a:pt x="11078675" y="6636086"/>
                  <a:pt x="11078724" y="6631736"/>
                </a:cubicBezTo>
                <a:cubicBezTo>
                  <a:pt x="11078670" y="6627398"/>
                  <a:pt x="11079708" y="6623116"/>
                  <a:pt x="11081751" y="6619290"/>
                </a:cubicBezTo>
                <a:lnTo>
                  <a:pt x="11081805" y="6618911"/>
                </a:lnTo>
                <a:cubicBezTo>
                  <a:pt x="11083869" y="6615431"/>
                  <a:pt x="11086863" y="6612601"/>
                  <a:pt x="11090452" y="6610740"/>
                </a:cubicBezTo>
                <a:close/>
                <a:moveTo>
                  <a:pt x="11252422" y="6607223"/>
                </a:moveTo>
                <a:lnTo>
                  <a:pt x="11261555" y="6607223"/>
                </a:lnTo>
                <a:cubicBezTo>
                  <a:pt x="11269770" y="6607223"/>
                  <a:pt x="11273877" y="6610415"/>
                  <a:pt x="11273877" y="6616801"/>
                </a:cubicBezTo>
                <a:cubicBezTo>
                  <a:pt x="11274072" y="6619566"/>
                  <a:pt x="11272975" y="6622265"/>
                  <a:pt x="11270905" y="6624106"/>
                </a:cubicBezTo>
                <a:cubicBezTo>
                  <a:pt x="11268473" y="6625854"/>
                  <a:pt x="11265517" y="6626714"/>
                  <a:pt x="11262528" y="6626541"/>
                </a:cubicBezTo>
                <a:lnTo>
                  <a:pt x="11252422" y="6626433"/>
                </a:lnTo>
                <a:close/>
                <a:moveTo>
                  <a:pt x="10594218" y="6599322"/>
                </a:moveTo>
                <a:lnTo>
                  <a:pt x="10552334" y="6634604"/>
                </a:lnTo>
                <a:lnTo>
                  <a:pt x="10493156" y="6636119"/>
                </a:lnTo>
                <a:lnTo>
                  <a:pt x="10499263" y="6669887"/>
                </a:lnTo>
                <a:cubicBezTo>
                  <a:pt x="10499263" y="6669887"/>
                  <a:pt x="10572277" y="6657170"/>
                  <a:pt x="10611567" y="6628977"/>
                </a:cubicBezTo>
                <a:cubicBezTo>
                  <a:pt x="10602379" y="6611606"/>
                  <a:pt x="10594218" y="6599322"/>
                  <a:pt x="10594218" y="6599322"/>
                </a:cubicBezTo>
                <a:close/>
                <a:moveTo>
                  <a:pt x="10908593" y="6596724"/>
                </a:moveTo>
                <a:lnTo>
                  <a:pt x="10908593" y="6666207"/>
                </a:lnTo>
                <a:lnTo>
                  <a:pt x="10954098" y="6666207"/>
                </a:lnTo>
                <a:lnTo>
                  <a:pt x="10954098" y="6655709"/>
                </a:lnTo>
                <a:lnTo>
                  <a:pt x="10922104" y="6655709"/>
                </a:lnTo>
                <a:lnTo>
                  <a:pt x="10922104" y="6635957"/>
                </a:lnTo>
                <a:lnTo>
                  <a:pt x="10952207" y="6635957"/>
                </a:lnTo>
                <a:lnTo>
                  <a:pt x="10952207" y="6625459"/>
                </a:lnTo>
                <a:lnTo>
                  <a:pt x="10922104" y="6625459"/>
                </a:lnTo>
                <a:lnTo>
                  <a:pt x="10922104" y="6607223"/>
                </a:lnTo>
                <a:lnTo>
                  <a:pt x="10953558" y="6607223"/>
                </a:lnTo>
                <a:lnTo>
                  <a:pt x="10953558" y="6596724"/>
                </a:lnTo>
                <a:close/>
                <a:moveTo>
                  <a:pt x="10854063" y="6596724"/>
                </a:moveTo>
                <a:lnTo>
                  <a:pt x="10854063" y="6666207"/>
                </a:lnTo>
                <a:lnTo>
                  <a:pt x="10867466" y="6666207"/>
                </a:lnTo>
                <a:lnTo>
                  <a:pt x="10867466" y="6635740"/>
                </a:lnTo>
                <a:lnTo>
                  <a:pt x="10896379" y="6635740"/>
                </a:lnTo>
                <a:lnTo>
                  <a:pt x="10896379" y="6624918"/>
                </a:lnTo>
                <a:lnTo>
                  <a:pt x="10867466" y="6624918"/>
                </a:lnTo>
                <a:lnTo>
                  <a:pt x="10867466" y="6607223"/>
                </a:lnTo>
                <a:lnTo>
                  <a:pt x="10896379" y="6607223"/>
                </a:lnTo>
                <a:lnTo>
                  <a:pt x="10896379" y="6596724"/>
                </a:lnTo>
                <a:close/>
                <a:moveTo>
                  <a:pt x="10825041" y="6596724"/>
                </a:moveTo>
                <a:lnTo>
                  <a:pt x="10825041" y="6666207"/>
                </a:lnTo>
                <a:lnTo>
                  <a:pt x="10838444" y="6666207"/>
                </a:lnTo>
                <a:lnTo>
                  <a:pt x="10838444" y="6596724"/>
                </a:lnTo>
                <a:close/>
                <a:moveTo>
                  <a:pt x="10768457" y="6596724"/>
                </a:moveTo>
                <a:lnTo>
                  <a:pt x="10768457" y="6666207"/>
                </a:lnTo>
                <a:lnTo>
                  <a:pt x="10815529" y="6666207"/>
                </a:lnTo>
                <a:lnTo>
                  <a:pt x="10815529" y="6655709"/>
                </a:lnTo>
                <a:lnTo>
                  <a:pt x="10781860" y="6655709"/>
                </a:lnTo>
                <a:lnTo>
                  <a:pt x="10781860" y="6596724"/>
                </a:lnTo>
                <a:close/>
                <a:moveTo>
                  <a:pt x="11440387" y="6596616"/>
                </a:moveTo>
                <a:lnTo>
                  <a:pt x="11466761" y="6631573"/>
                </a:lnTo>
                <a:lnTo>
                  <a:pt x="11466761" y="6666099"/>
                </a:lnTo>
                <a:lnTo>
                  <a:pt x="11480164" y="6666099"/>
                </a:lnTo>
                <a:lnTo>
                  <a:pt x="11480164" y="6631790"/>
                </a:lnTo>
                <a:lnTo>
                  <a:pt x="11506375" y="6596724"/>
                </a:lnTo>
                <a:lnTo>
                  <a:pt x="11490432" y="6596724"/>
                </a:lnTo>
                <a:lnTo>
                  <a:pt x="11473354" y="6619939"/>
                </a:lnTo>
                <a:lnTo>
                  <a:pt x="11456546" y="6596724"/>
                </a:lnTo>
                <a:close/>
                <a:moveTo>
                  <a:pt x="11366239" y="6596616"/>
                </a:moveTo>
                <a:lnTo>
                  <a:pt x="11366239" y="6666207"/>
                </a:lnTo>
                <a:lnTo>
                  <a:pt x="11379371" y="6666207"/>
                </a:lnTo>
                <a:lnTo>
                  <a:pt x="11379371" y="6616909"/>
                </a:lnTo>
                <a:lnTo>
                  <a:pt x="11420823" y="6666207"/>
                </a:lnTo>
                <a:lnTo>
                  <a:pt x="11432389" y="6666207"/>
                </a:lnTo>
                <a:lnTo>
                  <a:pt x="11432389" y="6596724"/>
                </a:lnTo>
                <a:lnTo>
                  <a:pt x="11419310" y="6596724"/>
                </a:lnTo>
                <a:lnTo>
                  <a:pt x="11419310" y="6645427"/>
                </a:lnTo>
                <a:lnTo>
                  <a:pt x="11378074" y="6596724"/>
                </a:lnTo>
                <a:close/>
                <a:moveTo>
                  <a:pt x="11313762" y="6596616"/>
                </a:moveTo>
                <a:lnTo>
                  <a:pt x="11285172" y="6666099"/>
                </a:lnTo>
                <a:lnTo>
                  <a:pt x="11299224" y="6666099"/>
                </a:lnTo>
                <a:lnTo>
                  <a:pt x="11305817" y="6649269"/>
                </a:lnTo>
                <a:lnTo>
                  <a:pt x="11336677" y="6649269"/>
                </a:lnTo>
                <a:lnTo>
                  <a:pt x="11343864" y="6666207"/>
                </a:lnTo>
                <a:lnTo>
                  <a:pt x="11358024" y="6666207"/>
                </a:lnTo>
                <a:lnTo>
                  <a:pt x="11327435" y="6596724"/>
                </a:lnTo>
                <a:close/>
                <a:moveTo>
                  <a:pt x="11239019" y="6596616"/>
                </a:moveTo>
                <a:lnTo>
                  <a:pt x="11239019" y="6666207"/>
                </a:lnTo>
                <a:lnTo>
                  <a:pt x="11252422" y="6666207"/>
                </a:lnTo>
                <a:lnTo>
                  <a:pt x="11252422" y="6637040"/>
                </a:lnTo>
                <a:lnTo>
                  <a:pt x="11265338" y="6637040"/>
                </a:lnTo>
                <a:cubicBezTo>
                  <a:pt x="11271235" y="6637357"/>
                  <a:pt x="11277028" y="6635423"/>
                  <a:pt x="11281552" y="6631627"/>
                </a:cubicBezTo>
                <a:cubicBezTo>
                  <a:pt x="11285664" y="6627934"/>
                  <a:pt x="11287923" y="6622599"/>
                  <a:pt x="11287713" y="6617071"/>
                </a:cubicBezTo>
                <a:cubicBezTo>
                  <a:pt x="11287886" y="6611561"/>
                  <a:pt x="11285654" y="6606249"/>
                  <a:pt x="11281606" y="6602514"/>
                </a:cubicBezTo>
                <a:cubicBezTo>
                  <a:pt x="11277217" y="6598742"/>
                  <a:pt x="11271548" y="6596805"/>
                  <a:pt x="11265771" y="6597103"/>
                </a:cubicBezTo>
                <a:close/>
                <a:moveTo>
                  <a:pt x="11154062" y="6596616"/>
                </a:moveTo>
                <a:lnTo>
                  <a:pt x="11154062" y="6666207"/>
                </a:lnTo>
                <a:lnTo>
                  <a:pt x="11167519" y="6666207"/>
                </a:lnTo>
                <a:lnTo>
                  <a:pt x="11167519" y="6617504"/>
                </a:lnTo>
                <a:lnTo>
                  <a:pt x="11167897" y="6617504"/>
                </a:lnTo>
                <a:lnTo>
                  <a:pt x="11187947" y="6641964"/>
                </a:lnTo>
                <a:lnTo>
                  <a:pt x="11189839" y="6641964"/>
                </a:lnTo>
                <a:lnTo>
                  <a:pt x="11209889" y="6617504"/>
                </a:lnTo>
                <a:lnTo>
                  <a:pt x="11210321" y="6617504"/>
                </a:lnTo>
                <a:lnTo>
                  <a:pt x="11210321" y="6666207"/>
                </a:lnTo>
                <a:lnTo>
                  <a:pt x="11223724" y="6666207"/>
                </a:lnTo>
                <a:lnTo>
                  <a:pt x="11223724" y="6596724"/>
                </a:lnTo>
                <a:lnTo>
                  <a:pt x="11211727" y="6596724"/>
                </a:lnTo>
                <a:lnTo>
                  <a:pt x="11188974" y="6624106"/>
                </a:lnTo>
                <a:lnTo>
                  <a:pt x="11166167" y="6596724"/>
                </a:lnTo>
                <a:close/>
                <a:moveTo>
                  <a:pt x="11031327" y="6595805"/>
                </a:moveTo>
                <a:cubicBezTo>
                  <a:pt x="11024361" y="6595691"/>
                  <a:pt x="11017465" y="6597250"/>
                  <a:pt x="11011223" y="6600350"/>
                </a:cubicBezTo>
                <a:lnTo>
                  <a:pt x="11011277" y="6600350"/>
                </a:lnTo>
                <a:cubicBezTo>
                  <a:pt x="11005489" y="6603232"/>
                  <a:pt x="11000636" y="6607698"/>
                  <a:pt x="10997280" y="6613229"/>
                </a:cubicBezTo>
                <a:cubicBezTo>
                  <a:pt x="10993853" y="6618904"/>
                  <a:pt x="10992097" y="6625430"/>
                  <a:pt x="10992200" y="6632061"/>
                </a:cubicBezTo>
                <a:cubicBezTo>
                  <a:pt x="10992135" y="6638408"/>
                  <a:pt x="10993842" y="6644648"/>
                  <a:pt x="10997118" y="6650081"/>
                </a:cubicBezTo>
                <a:cubicBezTo>
                  <a:pt x="11000322" y="6655514"/>
                  <a:pt x="11005035" y="6659895"/>
                  <a:pt x="11010683" y="6662690"/>
                </a:cubicBezTo>
                <a:cubicBezTo>
                  <a:pt x="11016784" y="6665686"/>
                  <a:pt x="11023507" y="6667188"/>
                  <a:pt x="11030301" y="6667072"/>
                </a:cubicBezTo>
                <a:cubicBezTo>
                  <a:pt x="11034759" y="6667138"/>
                  <a:pt x="11039207" y="6666648"/>
                  <a:pt x="11043541" y="6665611"/>
                </a:cubicBezTo>
                <a:cubicBezTo>
                  <a:pt x="11047849" y="6664368"/>
                  <a:pt x="11052016" y="6662682"/>
                  <a:pt x="11055972" y="6660579"/>
                </a:cubicBezTo>
                <a:lnTo>
                  <a:pt x="11055972" y="6647916"/>
                </a:lnTo>
                <a:cubicBezTo>
                  <a:pt x="11051783" y="6650298"/>
                  <a:pt x="11047389" y="6652291"/>
                  <a:pt x="11042839" y="6653869"/>
                </a:cubicBezTo>
                <a:cubicBezTo>
                  <a:pt x="11039337" y="6654955"/>
                  <a:pt x="11035694" y="6655502"/>
                  <a:pt x="11032030" y="6655492"/>
                </a:cubicBezTo>
                <a:cubicBezTo>
                  <a:pt x="11027388" y="6655577"/>
                  <a:pt x="11022794" y="6654557"/>
                  <a:pt x="11018627" y="6652516"/>
                </a:cubicBezTo>
                <a:cubicBezTo>
                  <a:pt x="11014768" y="6650646"/>
                  <a:pt x="11011553" y="6647670"/>
                  <a:pt x="11009386" y="6643966"/>
                </a:cubicBezTo>
                <a:cubicBezTo>
                  <a:pt x="11004986" y="6636253"/>
                  <a:pt x="11004986" y="6626787"/>
                  <a:pt x="11009386" y="6619074"/>
                </a:cubicBezTo>
                <a:cubicBezTo>
                  <a:pt x="11011607" y="6615509"/>
                  <a:pt x="11014768" y="6612626"/>
                  <a:pt x="11018519" y="6610740"/>
                </a:cubicBezTo>
                <a:cubicBezTo>
                  <a:pt x="11022675" y="6608643"/>
                  <a:pt x="11027269" y="6607585"/>
                  <a:pt x="11031922" y="6607656"/>
                </a:cubicBezTo>
                <a:cubicBezTo>
                  <a:pt x="11035765" y="6607659"/>
                  <a:pt x="11039591" y="6608223"/>
                  <a:pt x="11043271" y="6609333"/>
                </a:cubicBezTo>
                <a:cubicBezTo>
                  <a:pt x="11047406" y="6610686"/>
                  <a:pt x="11051378" y="6612500"/>
                  <a:pt x="11055107" y="6614744"/>
                </a:cubicBezTo>
                <a:lnTo>
                  <a:pt x="11055107" y="6601757"/>
                </a:lnTo>
                <a:cubicBezTo>
                  <a:pt x="11051216" y="6599779"/>
                  <a:pt x="11047119" y="6598237"/>
                  <a:pt x="11042893" y="6597157"/>
                </a:cubicBezTo>
                <a:cubicBezTo>
                  <a:pt x="11039099" y="6596271"/>
                  <a:pt x="11035219" y="6595818"/>
                  <a:pt x="11031327" y="6595805"/>
                </a:cubicBezTo>
                <a:close/>
                <a:moveTo>
                  <a:pt x="11102882" y="6595561"/>
                </a:moveTo>
                <a:cubicBezTo>
                  <a:pt x="11096165" y="6595561"/>
                  <a:pt x="11089449" y="6597085"/>
                  <a:pt x="11083264" y="6600133"/>
                </a:cubicBezTo>
                <a:lnTo>
                  <a:pt x="11083426" y="6600350"/>
                </a:lnTo>
                <a:cubicBezTo>
                  <a:pt x="11066337" y="6609294"/>
                  <a:pt x="11059728" y="6630414"/>
                  <a:pt x="11068661" y="6647525"/>
                </a:cubicBezTo>
                <a:cubicBezTo>
                  <a:pt x="11071958" y="6653847"/>
                  <a:pt x="11077114" y="6659006"/>
                  <a:pt x="11083426" y="6662311"/>
                </a:cubicBezTo>
                <a:cubicBezTo>
                  <a:pt x="11095780" y="6668482"/>
                  <a:pt x="11110308" y="6668482"/>
                  <a:pt x="11122662" y="6662311"/>
                </a:cubicBezTo>
                <a:cubicBezTo>
                  <a:pt x="11139794" y="6653255"/>
                  <a:pt x="11146349" y="6632009"/>
                  <a:pt x="11137303" y="6614857"/>
                </a:cubicBezTo>
                <a:cubicBezTo>
                  <a:pt x="11136967" y="6614213"/>
                  <a:pt x="11136605" y="6613580"/>
                  <a:pt x="11136227" y="6612959"/>
                </a:cubicBezTo>
                <a:cubicBezTo>
                  <a:pt x="11132974" y="6607455"/>
                  <a:pt x="11128207" y="6603004"/>
                  <a:pt x="11122500" y="6600133"/>
                </a:cubicBezTo>
                <a:cubicBezTo>
                  <a:pt x="11116315" y="6597085"/>
                  <a:pt x="11109598" y="6595561"/>
                  <a:pt x="11102882" y="6595561"/>
                </a:cubicBezTo>
                <a:close/>
                <a:moveTo>
                  <a:pt x="10317837" y="6566961"/>
                </a:moveTo>
                <a:lnTo>
                  <a:pt x="10299408" y="6582221"/>
                </a:lnTo>
                <a:cubicBezTo>
                  <a:pt x="10322215" y="6609711"/>
                  <a:pt x="10374367" y="6634604"/>
                  <a:pt x="10374367" y="6634604"/>
                </a:cubicBezTo>
                <a:lnTo>
                  <a:pt x="10385176" y="6614149"/>
                </a:lnTo>
                <a:cubicBezTo>
                  <a:pt x="10349453" y="6599430"/>
                  <a:pt x="10317837" y="6566961"/>
                  <a:pt x="10317837" y="6566961"/>
                </a:cubicBezTo>
                <a:close/>
                <a:moveTo>
                  <a:pt x="10646804" y="6539038"/>
                </a:moveTo>
                <a:lnTo>
                  <a:pt x="10617728" y="6578866"/>
                </a:lnTo>
                <a:lnTo>
                  <a:pt x="10647290" y="6599321"/>
                </a:lnTo>
                <a:lnTo>
                  <a:pt x="10675879" y="6548237"/>
                </a:lnTo>
                <a:close/>
                <a:moveTo>
                  <a:pt x="10500560" y="6513334"/>
                </a:moveTo>
                <a:lnTo>
                  <a:pt x="10436410" y="6526537"/>
                </a:lnTo>
                <a:lnTo>
                  <a:pt x="10436410" y="6526646"/>
                </a:lnTo>
                <a:cubicBezTo>
                  <a:pt x="10429524" y="6551532"/>
                  <a:pt x="10424252" y="6576838"/>
                  <a:pt x="10420629" y="6602406"/>
                </a:cubicBezTo>
                <a:cubicBezTo>
                  <a:pt x="10468404" y="6616422"/>
                  <a:pt x="10542174" y="6592178"/>
                  <a:pt x="10542174" y="6592178"/>
                </a:cubicBezTo>
                <a:close/>
                <a:moveTo>
                  <a:pt x="10542174" y="6484816"/>
                </a:moveTo>
                <a:lnTo>
                  <a:pt x="10532987" y="6495044"/>
                </a:lnTo>
                <a:lnTo>
                  <a:pt x="10592165" y="6558952"/>
                </a:lnTo>
                <a:lnTo>
                  <a:pt x="10611567" y="6521613"/>
                </a:lnTo>
                <a:close/>
                <a:moveTo>
                  <a:pt x="10304002" y="6464631"/>
                </a:moveTo>
                <a:cubicBezTo>
                  <a:pt x="10303570" y="6510358"/>
                  <a:pt x="10346157" y="6564580"/>
                  <a:pt x="10383988" y="6578866"/>
                </a:cubicBezTo>
                <a:cubicBezTo>
                  <a:pt x="10395229" y="6559439"/>
                  <a:pt x="10420737" y="6512414"/>
                  <a:pt x="10420737" y="6512414"/>
                </a:cubicBezTo>
                <a:lnTo>
                  <a:pt x="10387068" y="6478701"/>
                </a:lnTo>
                <a:close/>
                <a:moveTo>
                  <a:pt x="10273576" y="6426751"/>
                </a:moveTo>
                <a:lnTo>
                  <a:pt x="10265253" y="6428483"/>
                </a:lnTo>
                <a:lnTo>
                  <a:pt x="10265199" y="6428699"/>
                </a:lnTo>
                <a:cubicBezTo>
                  <a:pt x="10256227" y="6489469"/>
                  <a:pt x="10274386" y="6534114"/>
                  <a:pt x="10280439" y="6539146"/>
                </a:cubicBezTo>
                <a:lnTo>
                  <a:pt x="10298760" y="6537415"/>
                </a:lnTo>
                <a:cubicBezTo>
                  <a:pt x="10298760" y="6537415"/>
                  <a:pt x="10278277" y="6464631"/>
                  <a:pt x="10273576" y="6426751"/>
                </a:cubicBezTo>
                <a:close/>
                <a:moveTo>
                  <a:pt x="10686094" y="6419446"/>
                </a:moveTo>
                <a:cubicBezTo>
                  <a:pt x="10670367" y="6422584"/>
                  <a:pt x="10654424" y="6424532"/>
                  <a:pt x="10654424" y="6424532"/>
                </a:cubicBezTo>
                <a:cubicBezTo>
                  <a:pt x="10658261" y="6446611"/>
                  <a:pt x="10660693" y="6491959"/>
                  <a:pt x="10654424" y="6508356"/>
                </a:cubicBezTo>
                <a:cubicBezTo>
                  <a:pt x="10666854" y="6513442"/>
                  <a:pt x="10686094" y="6521613"/>
                  <a:pt x="10686094" y="6521613"/>
                </a:cubicBezTo>
                <a:cubicBezTo>
                  <a:pt x="10686094" y="6521613"/>
                  <a:pt x="10702307" y="6470530"/>
                  <a:pt x="10686094" y="6419446"/>
                </a:cubicBezTo>
                <a:close/>
                <a:moveTo>
                  <a:pt x="11433037" y="6404672"/>
                </a:moveTo>
                <a:lnTo>
                  <a:pt x="11433037" y="6475454"/>
                </a:lnTo>
                <a:cubicBezTo>
                  <a:pt x="11417818" y="6492648"/>
                  <a:pt x="11396146" y="6502741"/>
                  <a:pt x="11373210" y="6503323"/>
                </a:cubicBezTo>
                <a:cubicBezTo>
                  <a:pt x="11344729" y="6503323"/>
                  <a:pt x="11327056" y="6486223"/>
                  <a:pt x="11327056" y="6462845"/>
                </a:cubicBezTo>
                <a:cubicBezTo>
                  <a:pt x="11327056" y="6430918"/>
                  <a:pt x="11355538" y="6414900"/>
                  <a:pt x="11433037" y="6404672"/>
                </a:cubicBezTo>
                <a:close/>
                <a:moveTo>
                  <a:pt x="10915727" y="6404672"/>
                </a:moveTo>
                <a:lnTo>
                  <a:pt x="10915727" y="6475454"/>
                </a:lnTo>
                <a:cubicBezTo>
                  <a:pt x="10900508" y="6492648"/>
                  <a:pt x="10878836" y="6502741"/>
                  <a:pt x="10855900" y="6503323"/>
                </a:cubicBezTo>
                <a:cubicBezTo>
                  <a:pt x="10827419" y="6503323"/>
                  <a:pt x="10809746" y="6486223"/>
                  <a:pt x="10809746" y="6462846"/>
                </a:cubicBezTo>
                <a:cubicBezTo>
                  <a:pt x="10809746" y="6430918"/>
                  <a:pt x="10838228" y="6414900"/>
                  <a:pt x="10915727" y="6404672"/>
                </a:cubicBezTo>
                <a:close/>
                <a:moveTo>
                  <a:pt x="10623835" y="6387194"/>
                </a:moveTo>
                <a:lnTo>
                  <a:pt x="10558496" y="6422476"/>
                </a:lnTo>
                <a:lnTo>
                  <a:pt x="10558496" y="6464361"/>
                </a:lnTo>
                <a:lnTo>
                  <a:pt x="10629942" y="6491959"/>
                </a:lnTo>
                <a:close/>
                <a:moveTo>
                  <a:pt x="10672313" y="6362897"/>
                </a:moveTo>
                <a:lnTo>
                  <a:pt x="10646804" y="6376479"/>
                </a:lnTo>
                <a:lnTo>
                  <a:pt x="10656910" y="6401913"/>
                </a:lnTo>
                <a:lnTo>
                  <a:pt x="10681176" y="6394283"/>
                </a:lnTo>
                <a:close/>
                <a:moveTo>
                  <a:pt x="10629942" y="6322311"/>
                </a:moveTo>
                <a:lnTo>
                  <a:pt x="10532987" y="6387194"/>
                </a:lnTo>
                <a:lnTo>
                  <a:pt x="10546228" y="6406133"/>
                </a:lnTo>
                <a:lnTo>
                  <a:pt x="10654424" y="6346825"/>
                </a:lnTo>
                <a:close/>
                <a:moveTo>
                  <a:pt x="10369611" y="6315114"/>
                </a:moveTo>
                <a:cubicBezTo>
                  <a:pt x="10330808" y="6340656"/>
                  <a:pt x="10295787" y="6406134"/>
                  <a:pt x="10304002" y="6444392"/>
                </a:cubicBezTo>
                <a:cubicBezTo>
                  <a:pt x="10330592" y="6451536"/>
                  <a:pt x="10387986" y="6459220"/>
                  <a:pt x="10387986" y="6459220"/>
                </a:cubicBezTo>
                <a:lnTo>
                  <a:pt x="10381663" y="6409164"/>
                </a:lnTo>
                <a:lnTo>
                  <a:pt x="10420413" y="6382594"/>
                </a:lnTo>
                <a:close/>
                <a:moveTo>
                  <a:pt x="10327728" y="6302559"/>
                </a:moveTo>
                <a:lnTo>
                  <a:pt x="10267955" y="6381674"/>
                </a:lnTo>
                <a:lnTo>
                  <a:pt x="10295355" y="6381674"/>
                </a:lnTo>
                <a:lnTo>
                  <a:pt x="10337618" y="6308836"/>
                </a:lnTo>
                <a:close/>
                <a:moveTo>
                  <a:pt x="10473611" y="6281541"/>
                </a:moveTo>
                <a:cubicBezTo>
                  <a:pt x="10451759" y="6281536"/>
                  <a:pt x="10426277" y="6286515"/>
                  <a:pt x="10397174" y="6299800"/>
                </a:cubicBezTo>
                <a:lnTo>
                  <a:pt x="10443111" y="6364195"/>
                </a:lnTo>
                <a:lnTo>
                  <a:pt x="10475808" y="6350992"/>
                </a:lnTo>
                <a:lnTo>
                  <a:pt x="10508235" y="6376534"/>
                </a:lnTo>
                <a:lnTo>
                  <a:pt x="10572061" y="6326423"/>
                </a:lnTo>
                <a:cubicBezTo>
                  <a:pt x="10572061" y="6326423"/>
                  <a:pt x="10539168" y="6281557"/>
                  <a:pt x="10473611" y="6281541"/>
                </a:cubicBezTo>
                <a:close/>
                <a:moveTo>
                  <a:pt x="10542174" y="6266086"/>
                </a:moveTo>
                <a:lnTo>
                  <a:pt x="10532987" y="6281509"/>
                </a:lnTo>
                <a:lnTo>
                  <a:pt x="10587463" y="6315114"/>
                </a:lnTo>
                <a:lnTo>
                  <a:pt x="10617728" y="6293955"/>
                </a:lnTo>
                <a:close/>
                <a:moveTo>
                  <a:pt x="10861575" y="6264895"/>
                </a:moveTo>
                <a:cubicBezTo>
                  <a:pt x="10826711" y="6265426"/>
                  <a:pt x="10792721" y="6275900"/>
                  <a:pt x="10763593" y="6295091"/>
                </a:cubicBezTo>
                <a:lnTo>
                  <a:pt x="10772726" y="6337137"/>
                </a:lnTo>
                <a:cubicBezTo>
                  <a:pt x="10797208" y="6320579"/>
                  <a:pt x="10830013" y="6308024"/>
                  <a:pt x="10857035" y="6308024"/>
                </a:cubicBezTo>
                <a:cubicBezTo>
                  <a:pt x="10899189" y="6308024"/>
                  <a:pt x="10915727" y="6325341"/>
                  <a:pt x="10915727" y="6367550"/>
                </a:cubicBezTo>
                <a:lnTo>
                  <a:pt x="10915727" y="6374963"/>
                </a:lnTo>
                <a:cubicBezTo>
                  <a:pt x="10793803" y="6380700"/>
                  <a:pt x="10760188" y="6421772"/>
                  <a:pt x="10760188" y="6468527"/>
                </a:cubicBezTo>
                <a:cubicBezTo>
                  <a:pt x="10760188" y="6510790"/>
                  <a:pt x="10794344" y="6543259"/>
                  <a:pt x="10843362" y="6543259"/>
                </a:cubicBezTo>
                <a:cubicBezTo>
                  <a:pt x="10871249" y="6543259"/>
                  <a:pt x="10895190" y="6530163"/>
                  <a:pt x="10915132" y="6506786"/>
                </a:cubicBezTo>
                <a:lnTo>
                  <a:pt x="10917402" y="6506786"/>
                </a:lnTo>
                <a:cubicBezTo>
                  <a:pt x="10924266" y="6529568"/>
                  <a:pt x="10943073" y="6544395"/>
                  <a:pt x="10985228" y="6540986"/>
                </a:cubicBezTo>
                <a:lnTo>
                  <a:pt x="10988092" y="6501645"/>
                </a:lnTo>
                <a:cubicBezTo>
                  <a:pt x="10965285" y="6501645"/>
                  <a:pt x="10962421" y="6497587"/>
                  <a:pt x="10962421" y="6475941"/>
                </a:cubicBezTo>
                <a:lnTo>
                  <a:pt x="10962421" y="6366413"/>
                </a:lnTo>
                <a:cubicBezTo>
                  <a:pt x="10963556" y="6295091"/>
                  <a:pt x="10932264" y="6264895"/>
                  <a:pt x="10861575" y="6264895"/>
                </a:cubicBezTo>
                <a:close/>
                <a:moveTo>
                  <a:pt x="11378939" y="6264679"/>
                </a:moveTo>
                <a:cubicBezTo>
                  <a:pt x="11344059" y="6265201"/>
                  <a:pt x="11310049" y="6275677"/>
                  <a:pt x="11280903" y="6294875"/>
                </a:cubicBezTo>
                <a:lnTo>
                  <a:pt x="11290036" y="6337137"/>
                </a:lnTo>
                <a:cubicBezTo>
                  <a:pt x="11314518" y="6320579"/>
                  <a:pt x="11347323" y="6308024"/>
                  <a:pt x="11374345" y="6308024"/>
                </a:cubicBezTo>
                <a:cubicBezTo>
                  <a:pt x="11416499" y="6308024"/>
                  <a:pt x="11433037" y="6325341"/>
                  <a:pt x="11433037" y="6367550"/>
                </a:cubicBezTo>
                <a:lnTo>
                  <a:pt x="11433037" y="6374963"/>
                </a:lnTo>
                <a:cubicBezTo>
                  <a:pt x="11311113" y="6380700"/>
                  <a:pt x="11277498" y="6421772"/>
                  <a:pt x="11277498" y="6468527"/>
                </a:cubicBezTo>
                <a:cubicBezTo>
                  <a:pt x="11277498" y="6510790"/>
                  <a:pt x="11311708" y="6543259"/>
                  <a:pt x="11360672" y="6543259"/>
                </a:cubicBezTo>
                <a:cubicBezTo>
                  <a:pt x="11388613" y="6543259"/>
                  <a:pt x="11412554" y="6530163"/>
                  <a:pt x="11432496" y="6506786"/>
                </a:cubicBezTo>
                <a:lnTo>
                  <a:pt x="11434766" y="6506786"/>
                </a:lnTo>
                <a:cubicBezTo>
                  <a:pt x="11441576" y="6529568"/>
                  <a:pt x="11460383" y="6544395"/>
                  <a:pt x="11502592" y="6540986"/>
                </a:cubicBezTo>
                <a:lnTo>
                  <a:pt x="11505402" y="6501645"/>
                </a:lnTo>
                <a:cubicBezTo>
                  <a:pt x="11482649" y="6501645"/>
                  <a:pt x="11479785" y="6497587"/>
                  <a:pt x="11479785" y="6475941"/>
                </a:cubicBezTo>
                <a:lnTo>
                  <a:pt x="11479785" y="6366197"/>
                </a:lnTo>
                <a:cubicBezTo>
                  <a:pt x="11480920" y="6294875"/>
                  <a:pt x="11449574" y="6264679"/>
                  <a:pt x="11378939" y="6264679"/>
                </a:cubicBezTo>
                <a:close/>
                <a:moveTo>
                  <a:pt x="11127958" y="6256832"/>
                </a:moveTo>
                <a:cubicBezTo>
                  <a:pt x="11090549" y="6256781"/>
                  <a:pt x="11054269" y="6269686"/>
                  <a:pt x="11025274" y="6293360"/>
                </a:cubicBezTo>
                <a:lnTo>
                  <a:pt x="11041812" y="6333295"/>
                </a:lnTo>
                <a:cubicBezTo>
                  <a:pt x="11068834" y="6313381"/>
                  <a:pt x="11094397" y="6300827"/>
                  <a:pt x="11122878" y="6300827"/>
                </a:cubicBezTo>
                <a:cubicBezTo>
                  <a:pt x="11156980" y="6300827"/>
                  <a:pt x="11176922" y="6319659"/>
                  <a:pt x="11176922" y="6345904"/>
                </a:cubicBezTo>
                <a:cubicBezTo>
                  <a:pt x="11176922" y="6390386"/>
                  <a:pt x="11104557" y="6434706"/>
                  <a:pt x="11024788" y="6494232"/>
                </a:cubicBezTo>
                <a:lnTo>
                  <a:pt x="11024788" y="6534979"/>
                </a:lnTo>
                <a:lnTo>
                  <a:pt x="11239019" y="6534979"/>
                </a:lnTo>
                <a:lnTo>
                  <a:pt x="11239019" y="6490173"/>
                </a:lnTo>
                <a:lnTo>
                  <a:pt x="11096018" y="6490173"/>
                </a:lnTo>
                <a:cubicBezTo>
                  <a:pt x="11170113" y="6436546"/>
                  <a:pt x="11226535" y="6402291"/>
                  <a:pt x="11226535" y="6340114"/>
                </a:cubicBezTo>
                <a:cubicBezTo>
                  <a:pt x="11226535" y="6289896"/>
                  <a:pt x="11186056" y="6256832"/>
                  <a:pt x="11127958" y="6256832"/>
                </a:cubicBezTo>
                <a:close/>
                <a:moveTo>
                  <a:pt x="10478024" y="6242763"/>
                </a:moveTo>
                <a:lnTo>
                  <a:pt x="10378637" y="6260296"/>
                </a:lnTo>
                <a:lnTo>
                  <a:pt x="10388797" y="6277829"/>
                </a:lnTo>
                <a:lnTo>
                  <a:pt x="10481375" y="6260296"/>
                </a:lnTo>
                <a:lnTo>
                  <a:pt x="10504181" y="6265707"/>
                </a:lnTo>
                <a:lnTo>
                  <a:pt x="10509802" y="6248608"/>
                </a:lnTo>
                <a:close/>
                <a:moveTo>
                  <a:pt x="11338150" y="690622"/>
                </a:moveTo>
                <a:lnTo>
                  <a:pt x="11338387" y="690622"/>
                </a:lnTo>
                <a:lnTo>
                  <a:pt x="11338387" y="710547"/>
                </a:lnTo>
                <a:cubicBezTo>
                  <a:pt x="11334117" y="715054"/>
                  <a:pt x="11328187" y="718375"/>
                  <a:pt x="11321545" y="718375"/>
                </a:cubicBezTo>
                <a:cubicBezTo>
                  <a:pt x="11313480" y="718375"/>
                  <a:pt x="11308498" y="713631"/>
                  <a:pt x="11308498" y="706989"/>
                </a:cubicBezTo>
                <a:cubicBezTo>
                  <a:pt x="11308498" y="697975"/>
                  <a:pt x="11316326" y="693468"/>
                  <a:pt x="11338150" y="690622"/>
                </a:cubicBezTo>
                <a:close/>
                <a:moveTo>
                  <a:pt x="11483323" y="690621"/>
                </a:moveTo>
                <a:lnTo>
                  <a:pt x="11483560" y="690621"/>
                </a:lnTo>
                <a:lnTo>
                  <a:pt x="11483560" y="710546"/>
                </a:lnTo>
                <a:cubicBezTo>
                  <a:pt x="11479290" y="715053"/>
                  <a:pt x="11473360" y="718374"/>
                  <a:pt x="11466718" y="718374"/>
                </a:cubicBezTo>
                <a:cubicBezTo>
                  <a:pt x="11458653" y="718374"/>
                  <a:pt x="11453671" y="713630"/>
                  <a:pt x="11453671" y="706988"/>
                </a:cubicBezTo>
                <a:cubicBezTo>
                  <a:pt x="11453671" y="697974"/>
                  <a:pt x="11461499" y="693467"/>
                  <a:pt x="11483323" y="690621"/>
                </a:cubicBezTo>
                <a:close/>
                <a:moveTo>
                  <a:pt x="11103548" y="661207"/>
                </a:moveTo>
                <a:lnTo>
                  <a:pt x="11111376" y="661207"/>
                </a:lnTo>
                <a:cubicBezTo>
                  <a:pt x="11118255" y="661207"/>
                  <a:pt x="11122999" y="661919"/>
                  <a:pt x="11125371" y="662868"/>
                </a:cubicBezTo>
                <a:cubicBezTo>
                  <a:pt x="11129404" y="664528"/>
                  <a:pt x="11132250" y="667849"/>
                  <a:pt x="11132250" y="675914"/>
                </a:cubicBezTo>
                <a:cubicBezTo>
                  <a:pt x="11132250" y="682319"/>
                  <a:pt x="11129641" y="686589"/>
                  <a:pt x="11125371" y="688486"/>
                </a:cubicBezTo>
                <a:cubicBezTo>
                  <a:pt x="11122762" y="689672"/>
                  <a:pt x="11118729" y="690147"/>
                  <a:pt x="11112325" y="690147"/>
                </a:cubicBezTo>
                <a:lnTo>
                  <a:pt x="11099990" y="690147"/>
                </a:lnTo>
                <a:lnTo>
                  <a:pt x="11099990" y="665240"/>
                </a:lnTo>
                <a:cubicBezTo>
                  <a:pt x="11099990" y="662156"/>
                  <a:pt x="11100939" y="661207"/>
                  <a:pt x="11103548" y="661207"/>
                </a:cubicBezTo>
                <a:close/>
                <a:moveTo>
                  <a:pt x="11162614" y="661207"/>
                </a:moveTo>
                <a:lnTo>
                  <a:pt x="11170442" y="661207"/>
                </a:lnTo>
                <a:cubicBezTo>
                  <a:pt x="11177321" y="661207"/>
                  <a:pt x="11182065" y="661919"/>
                  <a:pt x="11184437" y="662868"/>
                </a:cubicBezTo>
                <a:cubicBezTo>
                  <a:pt x="11188470" y="664528"/>
                  <a:pt x="11191317" y="667849"/>
                  <a:pt x="11191317" y="675914"/>
                </a:cubicBezTo>
                <a:cubicBezTo>
                  <a:pt x="11191317" y="682319"/>
                  <a:pt x="11188707" y="686589"/>
                  <a:pt x="11184437" y="688486"/>
                </a:cubicBezTo>
                <a:cubicBezTo>
                  <a:pt x="11181828" y="689672"/>
                  <a:pt x="11177795" y="690147"/>
                  <a:pt x="11171391" y="690147"/>
                </a:cubicBezTo>
                <a:lnTo>
                  <a:pt x="11159056" y="690147"/>
                </a:lnTo>
                <a:lnTo>
                  <a:pt x="11159056" y="665240"/>
                </a:lnTo>
                <a:cubicBezTo>
                  <a:pt x="11159056" y="662156"/>
                  <a:pt x="11160005" y="661207"/>
                  <a:pt x="11162614" y="661207"/>
                </a:cubicBezTo>
                <a:close/>
                <a:moveTo>
                  <a:pt x="10972371" y="660969"/>
                </a:moveTo>
                <a:lnTo>
                  <a:pt x="10979012" y="660969"/>
                </a:lnTo>
                <a:cubicBezTo>
                  <a:pt x="10985654" y="660969"/>
                  <a:pt x="10990161" y="661681"/>
                  <a:pt x="10992534" y="662630"/>
                </a:cubicBezTo>
                <a:cubicBezTo>
                  <a:pt x="10996566" y="664290"/>
                  <a:pt x="10999413" y="666899"/>
                  <a:pt x="10999413" y="674965"/>
                </a:cubicBezTo>
                <a:cubicBezTo>
                  <a:pt x="10999413" y="681606"/>
                  <a:pt x="10996803" y="685639"/>
                  <a:pt x="10992534" y="687537"/>
                </a:cubicBezTo>
                <a:cubicBezTo>
                  <a:pt x="10989687" y="688723"/>
                  <a:pt x="10985654" y="689434"/>
                  <a:pt x="10979250" y="689434"/>
                </a:cubicBezTo>
                <a:lnTo>
                  <a:pt x="10979250" y="689197"/>
                </a:lnTo>
                <a:lnTo>
                  <a:pt x="10968338" y="689197"/>
                </a:lnTo>
                <a:lnTo>
                  <a:pt x="10968338" y="665002"/>
                </a:lnTo>
                <a:cubicBezTo>
                  <a:pt x="10968338" y="662392"/>
                  <a:pt x="10969524" y="660969"/>
                  <a:pt x="10972371" y="660969"/>
                </a:cubicBezTo>
                <a:close/>
                <a:moveTo>
                  <a:pt x="11238284" y="659783"/>
                </a:moveTo>
                <a:cubicBezTo>
                  <a:pt x="11254177" y="659783"/>
                  <a:pt x="11260107" y="664290"/>
                  <a:pt x="11259870" y="690858"/>
                </a:cubicBezTo>
                <a:cubicBezTo>
                  <a:pt x="11259870" y="718612"/>
                  <a:pt x="11251805" y="722644"/>
                  <a:pt x="11237809" y="722644"/>
                </a:cubicBezTo>
                <a:cubicBezTo>
                  <a:pt x="11223577" y="722644"/>
                  <a:pt x="11216223" y="718137"/>
                  <a:pt x="11216223" y="690858"/>
                </a:cubicBezTo>
                <a:cubicBezTo>
                  <a:pt x="11216223" y="665002"/>
                  <a:pt x="11224288" y="659783"/>
                  <a:pt x="11238284" y="659783"/>
                </a:cubicBezTo>
                <a:close/>
                <a:moveTo>
                  <a:pt x="11101650" y="654328"/>
                </a:moveTo>
                <a:cubicBezTo>
                  <a:pt x="11094297" y="654328"/>
                  <a:pt x="11092399" y="657649"/>
                  <a:pt x="11092399" y="664054"/>
                </a:cubicBezTo>
                <a:lnTo>
                  <a:pt x="11092399" y="726440"/>
                </a:lnTo>
                <a:cubicBezTo>
                  <a:pt x="11092399" y="727863"/>
                  <a:pt x="11092873" y="728575"/>
                  <a:pt x="11094297" y="728575"/>
                </a:cubicBezTo>
                <a:lnTo>
                  <a:pt x="11098092" y="728575"/>
                </a:lnTo>
                <a:cubicBezTo>
                  <a:pt x="11099753" y="728575"/>
                  <a:pt x="11100464" y="727863"/>
                  <a:pt x="11099990" y="726914"/>
                </a:cubicBezTo>
                <a:lnTo>
                  <a:pt x="11099990" y="697263"/>
                </a:lnTo>
                <a:lnTo>
                  <a:pt x="11111376" y="697263"/>
                </a:lnTo>
                <a:cubicBezTo>
                  <a:pt x="11117781" y="697263"/>
                  <a:pt x="11122999" y="696552"/>
                  <a:pt x="11126320" y="695603"/>
                </a:cubicBezTo>
                <a:cubicBezTo>
                  <a:pt x="11135571" y="692993"/>
                  <a:pt x="11140316" y="686114"/>
                  <a:pt x="11140316" y="675677"/>
                </a:cubicBezTo>
                <a:cubicBezTo>
                  <a:pt x="11140316" y="666900"/>
                  <a:pt x="11137469" y="660021"/>
                  <a:pt x="11129641" y="656700"/>
                </a:cubicBezTo>
                <a:cubicBezTo>
                  <a:pt x="11125609" y="655040"/>
                  <a:pt x="11119204" y="654328"/>
                  <a:pt x="11110901" y="654328"/>
                </a:cubicBezTo>
                <a:close/>
                <a:moveTo>
                  <a:pt x="11160716" y="654328"/>
                </a:moveTo>
                <a:cubicBezTo>
                  <a:pt x="11153363" y="654328"/>
                  <a:pt x="11151465" y="657649"/>
                  <a:pt x="11151465" y="664054"/>
                </a:cubicBezTo>
                <a:lnTo>
                  <a:pt x="11151465" y="726440"/>
                </a:lnTo>
                <a:cubicBezTo>
                  <a:pt x="11151465" y="727863"/>
                  <a:pt x="11151939" y="728575"/>
                  <a:pt x="11153363" y="728575"/>
                </a:cubicBezTo>
                <a:lnTo>
                  <a:pt x="11157158" y="728575"/>
                </a:lnTo>
                <a:cubicBezTo>
                  <a:pt x="11158819" y="728575"/>
                  <a:pt x="11159293" y="727863"/>
                  <a:pt x="11159056" y="726914"/>
                </a:cubicBezTo>
                <a:lnTo>
                  <a:pt x="11159056" y="697263"/>
                </a:lnTo>
                <a:lnTo>
                  <a:pt x="11170442" y="697263"/>
                </a:lnTo>
                <a:cubicBezTo>
                  <a:pt x="11176847" y="697263"/>
                  <a:pt x="11182065" y="696552"/>
                  <a:pt x="11185386" y="695603"/>
                </a:cubicBezTo>
                <a:cubicBezTo>
                  <a:pt x="11194637" y="692993"/>
                  <a:pt x="11199382" y="686114"/>
                  <a:pt x="11199382" y="675677"/>
                </a:cubicBezTo>
                <a:cubicBezTo>
                  <a:pt x="11199382" y="666900"/>
                  <a:pt x="11196535" y="660021"/>
                  <a:pt x="11188707" y="656700"/>
                </a:cubicBezTo>
                <a:cubicBezTo>
                  <a:pt x="11184675" y="655040"/>
                  <a:pt x="11178270" y="654328"/>
                  <a:pt x="11169968" y="654328"/>
                </a:cubicBezTo>
                <a:close/>
                <a:moveTo>
                  <a:pt x="10969998" y="654090"/>
                </a:moveTo>
                <a:cubicBezTo>
                  <a:pt x="10962645" y="654090"/>
                  <a:pt x="10960510" y="657648"/>
                  <a:pt x="10960510" y="664053"/>
                </a:cubicBezTo>
                <a:lnTo>
                  <a:pt x="10960510" y="726439"/>
                </a:lnTo>
                <a:cubicBezTo>
                  <a:pt x="10960510" y="727863"/>
                  <a:pt x="10960984" y="728574"/>
                  <a:pt x="10962408" y="728574"/>
                </a:cubicBezTo>
                <a:lnTo>
                  <a:pt x="10966203" y="728574"/>
                </a:lnTo>
                <a:cubicBezTo>
                  <a:pt x="10967626" y="728574"/>
                  <a:pt x="10968338" y="727863"/>
                  <a:pt x="10968575" y="726439"/>
                </a:cubicBezTo>
                <a:lnTo>
                  <a:pt x="10968575" y="696314"/>
                </a:lnTo>
                <a:lnTo>
                  <a:pt x="10979012" y="696314"/>
                </a:lnTo>
                <a:cubicBezTo>
                  <a:pt x="10981385" y="696314"/>
                  <a:pt x="10983520" y="696076"/>
                  <a:pt x="10985654" y="696076"/>
                </a:cubicBezTo>
                <a:lnTo>
                  <a:pt x="11002496" y="726677"/>
                </a:lnTo>
                <a:cubicBezTo>
                  <a:pt x="11003208" y="728337"/>
                  <a:pt x="11004157" y="728811"/>
                  <a:pt x="11005343" y="728811"/>
                </a:cubicBezTo>
                <a:cubicBezTo>
                  <a:pt x="11006529" y="728811"/>
                  <a:pt x="11009376" y="728574"/>
                  <a:pt x="11010087" y="728337"/>
                </a:cubicBezTo>
                <a:cubicBezTo>
                  <a:pt x="11010562" y="728337"/>
                  <a:pt x="11011036" y="727863"/>
                  <a:pt x="11011036" y="727151"/>
                </a:cubicBezTo>
                <a:cubicBezTo>
                  <a:pt x="11011036" y="725965"/>
                  <a:pt x="11010562" y="725253"/>
                  <a:pt x="11010087" y="724304"/>
                </a:cubicBezTo>
                <a:lnTo>
                  <a:pt x="10993245" y="694653"/>
                </a:lnTo>
                <a:cubicBezTo>
                  <a:pt x="11002971" y="691807"/>
                  <a:pt x="11007715" y="684927"/>
                  <a:pt x="11007715" y="674727"/>
                </a:cubicBezTo>
                <a:cubicBezTo>
                  <a:pt x="11007715" y="665713"/>
                  <a:pt x="11005106" y="659309"/>
                  <a:pt x="10997041" y="656225"/>
                </a:cubicBezTo>
                <a:cubicBezTo>
                  <a:pt x="10993008" y="654802"/>
                  <a:pt x="10986603" y="654090"/>
                  <a:pt x="10978301" y="654090"/>
                </a:cubicBezTo>
                <a:close/>
                <a:moveTo>
                  <a:pt x="11024082" y="653853"/>
                </a:moveTo>
                <a:cubicBezTo>
                  <a:pt x="11022421" y="653853"/>
                  <a:pt x="11021947" y="654802"/>
                  <a:pt x="11021947" y="655988"/>
                </a:cubicBezTo>
                <a:lnTo>
                  <a:pt x="11021947" y="698923"/>
                </a:lnTo>
                <a:cubicBezTo>
                  <a:pt x="11021947" y="706988"/>
                  <a:pt x="11022184" y="714105"/>
                  <a:pt x="11024319" y="718849"/>
                </a:cubicBezTo>
                <a:cubicBezTo>
                  <a:pt x="11028352" y="727388"/>
                  <a:pt x="11037129" y="729760"/>
                  <a:pt x="11048040" y="729760"/>
                </a:cubicBezTo>
                <a:cubicBezTo>
                  <a:pt x="11060375" y="729760"/>
                  <a:pt x="11068203" y="726202"/>
                  <a:pt x="11071999" y="719560"/>
                </a:cubicBezTo>
                <a:cubicBezTo>
                  <a:pt x="11074608" y="715053"/>
                  <a:pt x="11074845" y="709360"/>
                  <a:pt x="11074845" y="698686"/>
                </a:cubicBezTo>
                <a:lnTo>
                  <a:pt x="11074845" y="655988"/>
                </a:lnTo>
                <a:cubicBezTo>
                  <a:pt x="11074845" y="654802"/>
                  <a:pt x="11074371" y="653853"/>
                  <a:pt x="11072947" y="653853"/>
                </a:cubicBezTo>
                <a:lnTo>
                  <a:pt x="11069152" y="653853"/>
                </a:lnTo>
                <a:cubicBezTo>
                  <a:pt x="11067492" y="653853"/>
                  <a:pt x="11067017" y="654802"/>
                  <a:pt x="11067017" y="655988"/>
                </a:cubicBezTo>
                <a:lnTo>
                  <a:pt x="11067017" y="702244"/>
                </a:lnTo>
                <a:cubicBezTo>
                  <a:pt x="11067017" y="709123"/>
                  <a:pt x="11066306" y="713630"/>
                  <a:pt x="11064408" y="716714"/>
                </a:cubicBezTo>
                <a:cubicBezTo>
                  <a:pt x="11061561" y="721695"/>
                  <a:pt x="11053971" y="722644"/>
                  <a:pt x="11048277" y="722644"/>
                </a:cubicBezTo>
                <a:cubicBezTo>
                  <a:pt x="11039738" y="722644"/>
                  <a:pt x="11034756" y="720272"/>
                  <a:pt x="11032147" y="716239"/>
                </a:cubicBezTo>
                <a:cubicBezTo>
                  <a:pt x="11030249" y="713156"/>
                  <a:pt x="11029775" y="708174"/>
                  <a:pt x="11029775" y="701770"/>
                </a:cubicBezTo>
                <a:lnTo>
                  <a:pt x="11029775" y="655988"/>
                </a:lnTo>
                <a:cubicBezTo>
                  <a:pt x="11029775" y="654802"/>
                  <a:pt x="11029301" y="653853"/>
                  <a:pt x="11027877" y="653853"/>
                </a:cubicBezTo>
                <a:close/>
                <a:moveTo>
                  <a:pt x="10921370" y="653142"/>
                </a:moveTo>
                <a:cubicBezTo>
                  <a:pt x="10896700" y="653142"/>
                  <a:pt x="10888872" y="665240"/>
                  <a:pt x="10888872" y="692756"/>
                </a:cubicBezTo>
                <a:cubicBezTo>
                  <a:pt x="10888872" y="721221"/>
                  <a:pt x="10899072" y="729998"/>
                  <a:pt x="10918286" y="729998"/>
                </a:cubicBezTo>
                <a:cubicBezTo>
                  <a:pt x="10929198" y="729998"/>
                  <a:pt x="10937975" y="727863"/>
                  <a:pt x="10941770" y="726203"/>
                </a:cubicBezTo>
                <a:cubicBezTo>
                  <a:pt x="10942719" y="725728"/>
                  <a:pt x="10943905" y="725017"/>
                  <a:pt x="10944379" y="724068"/>
                </a:cubicBezTo>
                <a:cubicBezTo>
                  <a:pt x="10945091" y="722882"/>
                  <a:pt x="10945091" y="721933"/>
                  <a:pt x="10945091" y="720273"/>
                </a:cubicBezTo>
                <a:lnTo>
                  <a:pt x="10945091" y="691570"/>
                </a:lnTo>
                <a:cubicBezTo>
                  <a:pt x="10945091" y="689910"/>
                  <a:pt x="10944617" y="689198"/>
                  <a:pt x="10942956" y="689198"/>
                </a:cubicBezTo>
                <a:lnTo>
                  <a:pt x="10921133" y="689198"/>
                </a:lnTo>
                <a:cubicBezTo>
                  <a:pt x="10919709" y="689198"/>
                  <a:pt x="10919235" y="689910"/>
                  <a:pt x="10919235" y="691096"/>
                </a:cubicBezTo>
                <a:lnTo>
                  <a:pt x="10919235" y="694654"/>
                </a:lnTo>
                <a:cubicBezTo>
                  <a:pt x="10919235" y="695840"/>
                  <a:pt x="10919947" y="696552"/>
                  <a:pt x="10921133" y="696552"/>
                </a:cubicBezTo>
                <a:lnTo>
                  <a:pt x="10937975" y="696552"/>
                </a:lnTo>
                <a:lnTo>
                  <a:pt x="10937975" y="717426"/>
                </a:lnTo>
                <a:cubicBezTo>
                  <a:pt x="10937975" y="720035"/>
                  <a:pt x="10937263" y="720747"/>
                  <a:pt x="10935365" y="721221"/>
                </a:cubicBezTo>
                <a:cubicBezTo>
                  <a:pt x="10931570" y="722170"/>
                  <a:pt x="10927063" y="723119"/>
                  <a:pt x="10918761" y="723119"/>
                </a:cubicBezTo>
                <a:cubicBezTo>
                  <a:pt x="10899072" y="723119"/>
                  <a:pt x="10897174" y="707938"/>
                  <a:pt x="10897174" y="691096"/>
                </a:cubicBezTo>
                <a:cubicBezTo>
                  <a:pt x="10897174" y="674254"/>
                  <a:pt x="10900021" y="660021"/>
                  <a:pt x="10919947" y="660021"/>
                </a:cubicBezTo>
                <a:cubicBezTo>
                  <a:pt x="10927775" y="660021"/>
                  <a:pt x="10932756" y="660970"/>
                  <a:pt x="10935840" y="661444"/>
                </a:cubicBezTo>
                <a:cubicBezTo>
                  <a:pt x="10937500" y="661682"/>
                  <a:pt x="10938449" y="661919"/>
                  <a:pt x="10939398" y="661919"/>
                </a:cubicBezTo>
                <a:cubicBezTo>
                  <a:pt x="10940110" y="661919"/>
                  <a:pt x="10940584" y="661682"/>
                  <a:pt x="10940821" y="660970"/>
                </a:cubicBezTo>
                <a:cubicBezTo>
                  <a:pt x="10941533" y="659547"/>
                  <a:pt x="10941770" y="657886"/>
                  <a:pt x="10941770" y="656937"/>
                </a:cubicBezTo>
                <a:cubicBezTo>
                  <a:pt x="10941770" y="655751"/>
                  <a:pt x="10941058" y="655277"/>
                  <a:pt x="10939161" y="654802"/>
                </a:cubicBezTo>
                <a:cubicBezTo>
                  <a:pt x="10934891" y="653854"/>
                  <a:pt x="10928249" y="653142"/>
                  <a:pt x="10921370" y="653142"/>
                </a:cubicBezTo>
                <a:close/>
                <a:moveTo>
                  <a:pt x="11238758" y="652667"/>
                </a:moveTo>
                <a:cubicBezTo>
                  <a:pt x="11221205" y="652667"/>
                  <a:pt x="11208158" y="659309"/>
                  <a:pt x="11208158" y="690858"/>
                </a:cubicBezTo>
                <a:cubicBezTo>
                  <a:pt x="11208158" y="721695"/>
                  <a:pt x="11217884" y="729761"/>
                  <a:pt x="11237809" y="729761"/>
                </a:cubicBezTo>
                <a:cubicBezTo>
                  <a:pt x="11258684" y="729761"/>
                  <a:pt x="11268410" y="721458"/>
                  <a:pt x="11268410" y="690621"/>
                </a:cubicBezTo>
                <a:cubicBezTo>
                  <a:pt x="11268410" y="658123"/>
                  <a:pt x="11258684" y="652667"/>
                  <a:pt x="11238758" y="652667"/>
                </a:cubicBezTo>
                <a:close/>
                <a:moveTo>
                  <a:pt x="11323205" y="651482"/>
                </a:moveTo>
                <a:cubicBezTo>
                  <a:pt x="11312768" y="651482"/>
                  <a:pt x="11302094" y="655515"/>
                  <a:pt x="11295689" y="660022"/>
                </a:cubicBezTo>
                <a:lnTo>
                  <a:pt x="11298298" y="671882"/>
                </a:lnTo>
                <a:cubicBezTo>
                  <a:pt x="11305177" y="667375"/>
                  <a:pt x="11314429" y="663817"/>
                  <a:pt x="11322019" y="663817"/>
                </a:cubicBezTo>
                <a:cubicBezTo>
                  <a:pt x="11333643" y="663817"/>
                  <a:pt x="11338387" y="668561"/>
                  <a:pt x="11338387" y="680422"/>
                </a:cubicBezTo>
                <a:lnTo>
                  <a:pt x="11338387" y="682557"/>
                </a:lnTo>
                <a:cubicBezTo>
                  <a:pt x="11304228" y="683980"/>
                  <a:pt x="11294740" y="695603"/>
                  <a:pt x="11294740" y="708650"/>
                </a:cubicBezTo>
                <a:cubicBezTo>
                  <a:pt x="11294740" y="720510"/>
                  <a:pt x="11304228" y="729524"/>
                  <a:pt x="11317987" y="729524"/>
                </a:cubicBezTo>
                <a:cubicBezTo>
                  <a:pt x="11325815" y="729524"/>
                  <a:pt x="11332457" y="725966"/>
                  <a:pt x="11338150" y="719324"/>
                </a:cubicBezTo>
                <a:lnTo>
                  <a:pt x="11338150" y="719087"/>
                </a:lnTo>
                <a:lnTo>
                  <a:pt x="11338861" y="719087"/>
                </a:lnTo>
                <a:cubicBezTo>
                  <a:pt x="11340759" y="725492"/>
                  <a:pt x="11345978" y="729524"/>
                  <a:pt x="11357838" y="728576"/>
                </a:cubicBezTo>
                <a:lnTo>
                  <a:pt x="11358550" y="717664"/>
                </a:lnTo>
                <a:cubicBezTo>
                  <a:pt x="11352145" y="717664"/>
                  <a:pt x="11351434" y="716715"/>
                  <a:pt x="11351434" y="710547"/>
                </a:cubicBezTo>
                <a:lnTo>
                  <a:pt x="11351434" y="679947"/>
                </a:lnTo>
                <a:cubicBezTo>
                  <a:pt x="11351908" y="660022"/>
                  <a:pt x="11342894" y="651482"/>
                  <a:pt x="11323205" y="651482"/>
                </a:cubicBezTo>
                <a:close/>
                <a:moveTo>
                  <a:pt x="11468141" y="651481"/>
                </a:moveTo>
                <a:cubicBezTo>
                  <a:pt x="11457704" y="651481"/>
                  <a:pt x="11447030" y="655514"/>
                  <a:pt x="11440625" y="660021"/>
                </a:cubicBezTo>
                <a:lnTo>
                  <a:pt x="11443234" y="671881"/>
                </a:lnTo>
                <a:cubicBezTo>
                  <a:pt x="11450113" y="667374"/>
                  <a:pt x="11459365" y="663816"/>
                  <a:pt x="11466955" y="663816"/>
                </a:cubicBezTo>
                <a:cubicBezTo>
                  <a:pt x="11478579" y="663816"/>
                  <a:pt x="11483323" y="668560"/>
                  <a:pt x="11483323" y="680421"/>
                </a:cubicBezTo>
                <a:lnTo>
                  <a:pt x="11483323" y="682556"/>
                </a:lnTo>
                <a:cubicBezTo>
                  <a:pt x="11449164" y="683979"/>
                  <a:pt x="11439676" y="695602"/>
                  <a:pt x="11439676" y="708649"/>
                </a:cubicBezTo>
                <a:cubicBezTo>
                  <a:pt x="11439676" y="720509"/>
                  <a:pt x="11449164" y="729523"/>
                  <a:pt x="11462923" y="729523"/>
                </a:cubicBezTo>
                <a:cubicBezTo>
                  <a:pt x="11470751" y="729523"/>
                  <a:pt x="11477393" y="725965"/>
                  <a:pt x="11483086" y="719323"/>
                </a:cubicBezTo>
                <a:lnTo>
                  <a:pt x="11483086" y="719086"/>
                </a:lnTo>
                <a:lnTo>
                  <a:pt x="11483797" y="719086"/>
                </a:lnTo>
                <a:cubicBezTo>
                  <a:pt x="11485695" y="725491"/>
                  <a:pt x="11490914" y="729523"/>
                  <a:pt x="11502774" y="728575"/>
                </a:cubicBezTo>
                <a:lnTo>
                  <a:pt x="11503486" y="717663"/>
                </a:lnTo>
                <a:cubicBezTo>
                  <a:pt x="11497081" y="717663"/>
                  <a:pt x="11496369" y="716714"/>
                  <a:pt x="11496369" y="710546"/>
                </a:cubicBezTo>
                <a:lnTo>
                  <a:pt x="11496369" y="679946"/>
                </a:lnTo>
                <a:cubicBezTo>
                  <a:pt x="11496844" y="660021"/>
                  <a:pt x="11487830" y="651481"/>
                  <a:pt x="11468141" y="651481"/>
                </a:cubicBezTo>
                <a:close/>
                <a:moveTo>
                  <a:pt x="11397453" y="649346"/>
                </a:moveTo>
                <a:cubicBezTo>
                  <a:pt x="11385592" y="649346"/>
                  <a:pt x="11376341" y="653617"/>
                  <a:pt x="11368750" y="659547"/>
                </a:cubicBezTo>
                <a:lnTo>
                  <a:pt x="11373494" y="670696"/>
                </a:lnTo>
                <a:cubicBezTo>
                  <a:pt x="11381085" y="665240"/>
                  <a:pt x="11388201" y="661681"/>
                  <a:pt x="11396267" y="661681"/>
                </a:cubicBezTo>
                <a:cubicBezTo>
                  <a:pt x="11405755" y="661681"/>
                  <a:pt x="11411448" y="666901"/>
                  <a:pt x="11411448" y="674253"/>
                </a:cubicBezTo>
                <a:cubicBezTo>
                  <a:pt x="11411448" y="686588"/>
                  <a:pt x="11391048" y="699160"/>
                  <a:pt x="11368750" y="715766"/>
                </a:cubicBezTo>
                <a:lnTo>
                  <a:pt x="11368750" y="727152"/>
                </a:lnTo>
                <a:lnTo>
                  <a:pt x="11428527" y="727152"/>
                </a:lnTo>
                <a:lnTo>
                  <a:pt x="11428527" y="714580"/>
                </a:lnTo>
                <a:lnTo>
                  <a:pt x="11388439" y="714580"/>
                </a:lnTo>
                <a:cubicBezTo>
                  <a:pt x="11409076" y="699635"/>
                  <a:pt x="11424969" y="689910"/>
                  <a:pt x="11424969" y="672594"/>
                </a:cubicBezTo>
                <a:cubicBezTo>
                  <a:pt x="11424969" y="658598"/>
                  <a:pt x="11413820" y="649346"/>
                  <a:pt x="11397453" y="649346"/>
                </a:cubicBezTo>
                <a:close/>
                <a:moveTo>
                  <a:pt x="11469565" y="545684"/>
                </a:moveTo>
                <a:lnTo>
                  <a:pt x="11469565" y="557071"/>
                </a:lnTo>
                <a:cubicBezTo>
                  <a:pt x="11469565" y="563475"/>
                  <a:pt x="11468616" y="582215"/>
                  <a:pt x="11445133" y="582215"/>
                </a:cubicBezTo>
                <a:cubicBezTo>
                  <a:pt x="11435407" y="582215"/>
                  <a:pt x="11426630" y="579368"/>
                  <a:pt x="11426630" y="568220"/>
                </a:cubicBezTo>
                <a:cubicBezTo>
                  <a:pt x="11426630" y="557071"/>
                  <a:pt x="11435170" y="553987"/>
                  <a:pt x="11444421" y="552089"/>
                </a:cubicBezTo>
                <a:cubicBezTo>
                  <a:pt x="11453909" y="550429"/>
                  <a:pt x="11464584" y="550191"/>
                  <a:pt x="11469565" y="545684"/>
                </a:cubicBezTo>
                <a:close/>
                <a:moveTo>
                  <a:pt x="10786871" y="518405"/>
                </a:moveTo>
                <a:lnTo>
                  <a:pt x="10672298" y="578419"/>
                </a:lnTo>
                <a:lnTo>
                  <a:pt x="10668740" y="589805"/>
                </a:lnTo>
                <a:lnTo>
                  <a:pt x="10680126" y="593601"/>
                </a:lnTo>
                <a:lnTo>
                  <a:pt x="10788057" y="537382"/>
                </a:lnTo>
                <a:lnTo>
                  <a:pt x="10824113" y="552563"/>
                </a:lnTo>
                <a:lnTo>
                  <a:pt x="10816048" y="591229"/>
                </a:lnTo>
                <a:lnTo>
                  <a:pt x="10789480" y="605224"/>
                </a:lnTo>
                <a:lnTo>
                  <a:pt x="10785922" y="616847"/>
                </a:lnTo>
                <a:lnTo>
                  <a:pt x="10797308" y="620406"/>
                </a:lnTo>
                <a:lnTo>
                  <a:pt x="10830992" y="602615"/>
                </a:lnTo>
                <a:lnTo>
                  <a:pt x="10843802" y="542363"/>
                </a:lnTo>
                <a:close/>
                <a:moveTo>
                  <a:pt x="11096906" y="509391"/>
                </a:moveTo>
                <a:cubicBezTo>
                  <a:pt x="11116120" y="509391"/>
                  <a:pt x="11123237" y="527419"/>
                  <a:pt x="11123237" y="544736"/>
                </a:cubicBezTo>
                <a:cubicBezTo>
                  <a:pt x="11123237" y="562527"/>
                  <a:pt x="11116832" y="579606"/>
                  <a:pt x="11097143" y="579606"/>
                </a:cubicBezTo>
                <a:cubicBezTo>
                  <a:pt x="11077692" y="579606"/>
                  <a:pt x="11070813" y="562527"/>
                  <a:pt x="11070813" y="544736"/>
                </a:cubicBezTo>
                <a:cubicBezTo>
                  <a:pt x="11070813" y="526945"/>
                  <a:pt x="11077218" y="509391"/>
                  <a:pt x="11096906" y="509391"/>
                </a:cubicBezTo>
                <a:close/>
                <a:moveTo>
                  <a:pt x="11240893" y="489466"/>
                </a:moveTo>
                <a:lnTo>
                  <a:pt x="11240893" y="599294"/>
                </a:lnTo>
                <a:lnTo>
                  <a:pt x="11271019" y="599294"/>
                </a:lnTo>
                <a:lnTo>
                  <a:pt x="11271019" y="489466"/>
                </a:lnTo>
                <a:close/>
                <a:moveTo>
                  <a:pt x="11229270" y="486620"/>
                </a:moveTo>
                <a:cubicBezTo>
                  <a:pt x="11214563" y="486620"/>
                  <a:pt x="11199619" y="496108"/>
                  <a:pt x="11194163" y="509867"/>
                </a:cubicBezTo>
                <a:lnTo>
                  <a:pt x="11193689" y="509867"/>
                </a:lnTo>
                <a:lnTo>
                  <a:pt x="11193689" y="489467"/>
                </a:lnTo>
                <a:lnTo>
                  <a:pt x="11165223" y="489467"/>
                </a:lnTo>
                <a:lnTo>
                  <a:pt x="11165223" y="599532"/>
                </a:lnTo>
                <a:lnTo>
                  <a:pt x="11195349" y="599532"/>
                </a:lnTo>
                <a:lnTo>
                  <a:pt x="11195349" y="549955"/>
                </a:lnTo>
                <a:cubicBezTo>
                  <a:pt x="11195349" y="530504"/>
                  <a:pt x="11202940" y="514611"/>
                  <a:pt x="11225000" y="514611"/>
                </a:cubicBezTo>
                <a:cubicBezTo>
                  <a:pt x="11228796" y="514611"/>
                  <a:pt x="11233066" y="514848"/>
                  <a:pt x="11235912" y="515560"/>
                </a:cubicBezTo>
                <a:lnTo>
                  <a:pt x="11235912" y="487569"/>
                </a:lnTo>
                <a:cubicBezTo>
                  <a:pt x="11234014" y="487094"/>
                  <a:pt x="11231405" y="486620"/>
                  <a:pt x="11229270" y="486620"/>
                </a:cubicBezTo>
                <a:close/>
                <a:moveTo>
                  <a:pt x="11451537" y="486619"/>
                </a:moveTo>
                <a:cubicBezTo>
                  <a:pt x="11427104" y="486619"/>
                  <a:pt x="11401723" y="495159"/>
                  <a:pt x="11400062" y="523387"/>
                </a:cubicBezTo>
                <a:lnTo>
                  <a:pt x="11429951" y="523387"/>
                </a:lnTo>
                <a:cubicBezTo>
                  <a:pt x="11430900" y="511526"/>
                  <a:pt x="11438491" y="506782"/>
                  <a:pt x="11449877" y="506782"/>
                </a:cubicBezTo>
                <a:cubicBezTo>
                  <a:pt x="11460314" y="506782"/>
                  <a:pt x="11469328" y="508680"/>
                  <a:pt x="11469328" y="521726"/>
                </a:cubicBezTo>
                <a:cubicBezTo>
                  <a:pt x="11469328" y="534061"/>
                  <a:pt x="11452249" y="533350"/>
                  <a:pt x="11433746" y="536196"/>
                </a:cubicBezTo>
                <a:cubicBezTo>
                  <a:pt x="11415007" y="538568"/>
                  <a:pt x="11396267" y="544498"/>
                  <a:pt x="11396267" y="569406"/>
                </a:cubicBezTo>
                <a:cubicBezTo>
                  <a:pt x="11396267" y="591941"/>
                  <a:pt x="11412872" y="602378"/>
                  <a:pt x="11433746" y="602378"/>
                </a:cubicBezTo>
                <a:cubicBezTo>
                  <a:pt x="11447267" y="602378"/>
                  <a:pt x="11461263" y="598820"/>
                  <a:pt x="11470751" y="588857"/>
                </a:cubicBezTo>
                <a:cubicBezTo>
                  <a:pt x="11470989" y="592415"/>
                  <a:pt x="11471937" y="596210"/>
                  <a:pt x="11472886" y="599531"/>
                </a:cubicBezTo>
                <a:lnTo>
                  <a:pt x="11503486" y="599531"/>
                </a:lnTo>
                <a:cubicBezTo>
                  <a:pt x="11500640" y="595024"/>
                  <a:pt x="11499691" y="585061"/>
                  <a:pt x="11499691" y="575099"/>
                </a:cubicBezTo>
                <a:lnTo>
                  <a:pt x="11499691" y="517931"/>
                </a:lnTo>
                <a:cubicBezTo>
                  <a:pt x="11499691" y="491600"/>
                  <a:pt x="11473361" y="486619"/>
                  <a:pt x="11451537" y="486619"/>
                </a:cubicBezTo>
                <a:close/>
                <a:moveTo>
                  <a:pt x="11103548" y="486382"/>
                </a:moveTo>
                <a:cubicBezTo>
                  <a:pt x="11090027" y="486382"/>
                  <a:pt x="11077929" y="491838"/>
                  <a:pt x="11070813" y="503461"/>
                </a:cubicBezTo>
                <a:lnTo>
                  <a:pt x="11070339" y="503461"/>
                </a:lnTo>
                <a:lnTo>
                  <a:pt x="11070339" y="489466"/>
                </a:lnTo>
                <a:lnTo>
                  <a:pt x="11041636" y="489466"/>
                </a:lnTo>
                <a:lnTo>
                  <a:pt x="11041636" y="637722"/>
                </a:lnTo>
                <a:lnTo>
                  <a:pt x="11071762" y="637722"/>
                </a:lnTo>
                <a:lnTo>
                  <a:pt x="11071762" y="585536"/>
                </a:lnTo>
                <a:lnTo>
                  <a:pt x="11072236" y="585536"/>
                </a:lnTo>
                <a:cubicBezTo>
                  <a:pt x="11079590" y="596448"/>
                  <a:pt x="11092162" y="602141"/>
                  <a:pt x="11105209" y="602141"/>
                </a:cubicBezTo>
                <a:cubicBezTo>
                  <a:pt x="11137232" y="602141"/>
                  <a:pt x="11153362" y="574624"/>
                  <a:pt x="11153362" y="545447"/>
                </a:cubicBezTo>
                <a:cubicBezTo>
                  <a:pt x="11153362" y="514136"/>
                  <a:pt x="11137944" y="486382"/>
                  <a:pt x="11103548" y="486382"/>
                </a:cubicBezTo>
                <a:close/>
                <a:moveTo>
                  <a:pt x="11339336" y="486381"/>
                </a:moveTo>
                <a:cubicBezTo>
                  <a:pt x="11303754" y="486381"/>
                  <a:pt x="11283354" y="511763"/>
                  <a:pt x="11283354" y="545921"/>
                </a:cubicBezTo>
                <a:cubicBezTo>
                  <a:pt x="11283354" y="578893"/>
                  <a:pt x="11305652" y="602140"/>
                  <a:pt x="11338861" y="602140"/>
                </a:cubicBezTo>
                <a:cubicBezTo>
                  <a:pt x="11367801" y="602140"/>
                  <a:pt x="11387964" y="586247"/>
                  <a:pt x="11391760" y="557070"/>
                </a:cubicBezTo>
                <a:lnTo>
                  <a:pt x="11362583" y="557070"/>
                </a:lnTo>
                <a:cubicBezTo>
                  <a:pt x="11360685" y="570354"/>
                  <a:pt x="11352620" y="579368"/>
                  <a:pt x="11338624" y="579368"/>
                </a:cubicBezTo>
                <a:cubicBezTo>
                  <a:pt x="11319647" y="579368"/>
                  <a:pt x="11313480" y="560391"/>
                  <a:pt x="11313480" y="544735"/>
                </a:cubicBezTo>
                <a:cubicBezTo>
                  <a:pt x="11313480" y="528605"/>
                  <a:pt x="11319885" y="509153"/>
                  <a:pt x="11339099" y="509153"/>
                </a:cubicBezTo>
                <a:cubicBezTo>
                  <a:pt x="11351671" y="509153"/>
                  <a:pt x="11359499" y="515795"/>
                  <a:pt x="11361396" y="528130"/>
                </a:cubicBezTo>
                <a:lnTo>
                  <a:pt x="11361396" y="527893"/>
                </a:lnTo>
                <a:lnTo>
                  <a:pt x="11390811" y="527893"/>
                </a:lnTo>
                <a:cubicBezTo>
                  <a:pt x="11388913" y="499902"/>
                  <a:pt x="11365192" y="486381"/>
                  <a:pt x="11339336" y="486381"/>
                </a:cubicBezTo>
                <a:close/>
                <a:moveTo>
                  <a:pt x="10962882" y="485196"/>
                </a:moveTo>
                <a:lnTo>
                  <a:pt x="10963356" y="485196"/>
                </a:lnTo>
                <a:lnTo>
                  <a:pt x="10982570" y="540704"/>
                </a:lnTo>
                <a:lnTo>
                  <a:pt x="10943193" y="540704"/>
                </a:lnTo>
                <a:close/>
                <a:moveTo>
                  <a:pt x="10946514" y="447717"/>
                </a:moveTo>
                <a:lnTo>
                  <a:pt x="10889109" y="599295"/>
                </a:lnTo>
                <a:lnTo>
                  <a:pt x="10922793" y="599295"/>
                </a:lnTo>
                <a:lnTo>
                  <a:pt x="10934654" y="565611"/>
                </a:lnTo>
                <a:lnTo>
                  <a:pt x="10991347" y="565611"/>
                </a:lnTo>
                <a:lnTo>
                  <a:pt x="11002733" y="599295"/>
                </a:lnTo>
                <a:lnTo>
                  <a:pt x="11037366" y="599295"/>
                </a:lnTo>
                <a:lnTo>
                  <a:pt x="10980672" y="447717"/>
                </a:lnTo>
                <a:close/>
                <a:moveTo>
                  <a:pt x="11240893" y="447716"/>
                </a:moveTo>
                <a:lnTo>
                  <a:pt x="11240893" y="472623"/>
                </a:lnTo>
                <a:lnTo>
                  <a:pt x="11271019" y="472623"/>
                </a:lnTo>
                <a:lnTo>
                  <a:pt x="11271019" y="447716"/>
                </a:lnTo>
                <a:close/>
                <a:moveTo>
                  <a:pt x="10688429" y="422335"/>
                </a:moveTo>
                <a:lnTo>
                  <a:pt x="10399743" y="729760"/>
                </a:lnTo>
                <a:lnTo>
                  <a:pt x="10810593" y="729760"/>
                </a:lnTo>
                <a:lnTo>
                  <a:pt x="10849970" y="682318"/>
                </a:lnTo>
                <a:lnTo>
                  <a:pt x="10810593" y="634876"/>
                </a:lnTo>
                <a:lnTo>
                  <a:pt x="10677043" y="634876"/>
                </a:lnTo>
                <a:lnTo>
                  <a:pt x="10668741" y="643415"/>
                </a:lnTo>
                <a:lnTo>
                  <a:pt x="10677043" y="651955"/>
                </a:lnTo>
                <a:lnTo>
                  <a:pt x="10802528" y="651955"/>
                </a:lnTo>
                <a:lnTo>
                  <a:pt x="10827672" y="682318"/>
                </a:lnTo>
                <a:lnTo>
                  <a:pt x="10802528" y="712918"/>
                </a:lnTo>
                <a:lnTo>
                  <a:pt x="10439120" y="712918"/>
                </a:lnTo>
                <a:lnTo>
                  <a:pt x="10695308" y="439889"/>
                </a:lnTo>
                <a:lnTo>
                  <a:pt x="10734685" y="442261"/>
                </a:lnTo>
                <a:lnTo>
                  <a:pt x="10739667" y="481400"/>
                </a:lnTo>
                <a:lnTo>
                  <a:pt x="10715234" y="507494"/>
                </a:lnTo>
                <a:lnTo>
                  <a:pt x="10715708" y="519591"/>
                </a:lnTo>
                <a:lnTo>
                  <a:pt x="10727569" y="519117"/>
                </a:lnTo>
                <a:lnTo>
                  <a:pt x="10757695" y="487331"/>
                </a:lnTo>
                <a:lnTo>
                  <a:pt x="10749867" y="426130"/>
                </a:lnTo>
                <a:close/>
                <a:moveTo>
                  <a:pt x="0" y="0"/>
                </a:moveTo>
                <a:lnTo>
                  <a:pt x="6669085" y="0"/>
                </a:lnTo>
                <a:lnTo>
                  <a:pt x="6669085" y="3"/>
                </a:lnTo>
                <a:lnTo>
                  <a:pt x="12191997" y="3"/>
                </a:lnTo>
                <a:lnTo>
                  <a:pt x="12191997" y="6876001"/>
                </a:lnTo>
                <a:lnTo>
                  <a:pt x="6203947" y="6876001"/>
                </a:lnTo>
                <a:lnTo>
                  <a:pt x="6203947" y="6875461"/>
                </a:lnTo>
                <a:lnTo>
                  <a:pt x="0" y="6875461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algn="ctr">
              <a:defRPr lang="en-US" cap="all" dirty="0"/>
            </a:lvl1pPr>
          </a:lstStyle>
          <a:p>
            <a:pPr marL="254058" lvl="0" indent="-254058" algn="ctr"/>
            <a:r>
              <a:rPr lang="en-US" dirty="0" err="1"/>
              <a:t>Foto</a:t>
            </a:r>
            <a:endParaRPr lang="en-US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5D81C79-1701-4D95-925A-A9AA0A17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6856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pagina intera senza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F2F57AC8-755F-FB44-9326-32F5820D78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12204000" cy="6876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6350">
            <a:noFill/>
          </a:ln>
        </p:spPr>
        <p:txBody>
          <a:bodyPr vert="horz" wrap="square" lIns="0" tIns="0" rIns="0" bIns="0" rtlCol="0" anchor="ctr">
            <a:noAutofit/>
          </a:bodyPr>
          <a:lstStyle>
            <a:lvl1pPr marL="0" indent="0" algn="ctr">
              <a:buNone/>
              <a:defRPr lang="de-DE" cap="all"/>
            </a:lvl1pPr>
          </a:lstStyle>
          <a:p>
            <a:pPr marL="254058" lvl="0" indent="-254058" algn="ctr"/>
            <a:r>
              <a:rPr lang="de-DE" dirty="0"/>
              <a:t>Foto</a:t>
            </a:r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B5D81C79-1701-4D95-925A-A9AA0A17C9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917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bianca ingle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5E2D9794-4FDA-DC4D-B838-E0D85730A867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3DDD7910-F509-334C-BE77-0110B10DAB5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informations</a:t>
            </a:r>
            <a:r>
              <a:rPr lang="de-DE" dirty="0"/>
              <a:t>, 20pt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4E2C4211-D150-2A42-B4D5-F16F09A812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610FB577-3E27-154E-A5FF-4E7C3F6FB7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031"/>
            <a:ext cx="1846296" cy="6333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Cerchi Laterali CYAN.png" descr="Cerchi Laterali CYAN.png">
            <a:extLst>
              <a:ext uri="{FF2B5EF4-FFF2-40B4-BE49-F238E27FC236}">
                <a16:creationId xmlns:a16="http://schemas.microsoft.com/office/drawing/2014/main" id="{9F4DC12E-4B13-0F42-AAC4-4F6551A770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2039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el 3">
            <a:extLst>
              <a:ext uri="{FF2B5EF4-FFF2-40B4-BE49-F238E27FC236}">
                <a16:creationId xmlns:a16="http://schemas.microsoft.com/office/drawing/2014/main" id="{9EB037D7-26E2-2044-B398-D355F5465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HEADLINE, 30PT</a:t>
            </a:r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7B3BCF3-8A68-3545-989C-B8D6AF52EF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313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za pagina testo+grafici/sche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platzhalter 3">
            <a:extLst>
              <a:ext uri="{FF2B5EF4-FFF2-40B4-BE49-F238E27FC236}">
                <a16:creationId xmlns:a16="http://schemas.microsoft.com/office/drawing/2014/main" id="{9AB4212A-2E4F-42A2-922A-67F8EC98A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03949" y="1538865"/>
            <a:ext cx="5292725" cy="3350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spcAft>
                <a:spcPts val="600"/>
              </a:spcAft>
              <a:buNone/>
              <a:defRPr>
                <a:solidFill>
                  <a:schemeClr val="bg1"/>
                </a:solidFill>
              </a:defRPr>
            </a:lvl1pPr>
            <a:lvl2pPr marL="252546" indent="0">
              <a:buNone/>
              <a:defRPr/>
            </a:lvl2pPr>
            <a:lvl3pPr marL="514165" indent="0">
              <a:buNone/>
              <a:defRPr/>
            </a:lvl3pPr>
            <a:lvl4pPr marL="766712" indent="0">
              <a:buNone/>
              <a:defRPr/>
            </a:lvl4pPr>
            <a:lvl5pPr marL="1028331" indent="0">
              <a:buNone/>
              <a:defRPr/>
            </a:lvl5pPr>
          </a:lstStyle>
          <a:p>
            <a:pPr marL="252547" lvl="0" indent="-252547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20pt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F16CEA5-6E47-A44C-9312-52406BD2CBC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4646" y="1532548"/>
            <a:ext cx="5214618" cy="301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20000"/>
              </a:lnSpc>
              <a:spcAft>
                <a:spcPts val="600"/>
              </a:spcAft>
              <a:buNone/>
              <a:defRPr lang="de-DE" sz="1800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37B888D-2F29-F44A-9D65-F8BEE76B8FB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70A662A9-8BFF-9A4D-84C4-1381CD2E48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0A86C9F-13D9-4464-87A1-DE33D56A94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2E29C2D7-A449-1F49-AE83-2B139269D3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483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rammplatzhalter 12">
            <a:extLst>
              <a:ext uri="{FF2B5EF4-FFF2-40B4-BE49-F238E27FC236}">
                <a16:creationId xmlns:a16="http://schemas.microsoft.com/office/drawing/2014/main" id="{E8D93C44-2348-44F2-851C-8F45D1EC4C2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442912" y="1517039"/>
            <a:ext cx="11053763" cy="45043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 baseline="0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003F583-08C9-EC40-867B-D651C312A0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651F3D53-B8C7-B34A-8A8E-47DBCB667AD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1B2C53F8-D8AD-4A13-BB79-0645767AF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951C7410-47DC-B041-A810-4741F9074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690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gnaposto contenuto 2">
            <a:extLst>
              <a:ext uri="{FF2B5EF4-FFF2-40B4-BE49-F238E27FC236}">
                <a16:creationId xmlns:a16="http://schemas.microsoft.com/office/drawing/2014/main" id="{A8BA127F-2783-2D40-A022-C55653E7FE8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091" y="1520824"/>
            <a:ext cx="11089307" cy="4500563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>
              <a:spcBef>
                <a:spcPts val="1200"/>
              </a:spcBef>
              <a:defRPr lang="it-IT" sz="1800" smtClean="0">
                <a:solidFill>
                  <a:schemeClr val="tx1"/>
                </a:solidFill>
              </a:defRPr>
            </a:lvl1pPr>
            <a:lvl2pPr>
              <a:defRPr lang="it-IT" smtClean="0"/>
            </a:lvl2pPr>
            <a:lvl3pPr>
              <a:defRPr lang="it-IT" smtClean="0"/>
            </a:lvl3pPr>
            <a:lvl4pPr>
              <a:defRPr lang="it-IT" smtClean="0"/>
            </a:lvl4pPr>
            <a:lvl5pPr>
              <a:defRPr lang="it-IT"/>
            </a:lvl5pPr>
          </a:lstStyle>
          <a:p>
            <a:pPr lvl="0"/>
            <a:r>
              <a:rPr lang="it-IT" dirty="0"/>
              <a:t>Contenuto multimediale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9535717-92D5-FB44-B2B5-A64584E5501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8" name="Segnaposto contenuto 3">
            <a:extLst>
              <a:ext uri="{FF2B5EF4-FFF2-40B4-BE49-F238E27FC236}">
                <a16:creationId xmlns:a16="http://schemas.microsoft.com/office/drawing/2014/main" id="{DA76FE50-A40D-8A4C-B7F1-EB4ED86AD8E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60E7683-1146-48EE-882F-F9A51FF64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0A6211E3-59C3-1443-92B3-5CB9639B1D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72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media + 2 te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4B226273-F344-41EE-99D0-2BC7EB2267F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19467" y="1528763"/>
            <a:ext cx="11077207" cy="3463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7" name="Textplatzhalter 11">
            <a:extLst>
              <a:ext uri="{FF2B5EF4-FFF2-40B4-BE49-F238E27FC236}">
                <a16:creationId xmlns:a16="http://schemas.microsoft.com/office/drawing/2014/main" id="{EEB6053C-CF46-44BE-90A9-65ECF542846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933" y="5222405"/>
            <a:ext cx="521475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9E9925A0-31C4-40C3-84C7-43A683B237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03949" y="5214857"/>
            <a:ext cx="529272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FD54DB31-C785-044A-8A38-3F68DD1F2B3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2" name="Segnaposto contenuto 3">
            <a:extLst>
              <a:ext uri="{FF2B5EF4-FFF2-40B4-BE49-F238E27FC236}">
                <a16:creationId xmlns:a16="http://schemas.microsoft.com/office/drawing/2014/main" id="{82ED4D53-1906-904A-AFE2-0BAFA5316B2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F04AFA15-D0A6-4930-80BE-BF854E6186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E785ADFE-76BA-5D45-B728-4510A63B2A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410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2"/>
          <p:cNvSpPr>
            <a:spLocks noGrp="1"/>
          </p:cNvSpPr>
          <p:nvPr>
            <p:ph type="chart" sz="quarter" idx="17" hasCustomPrompt="1"/>
          </p:nvPr>
        </p:nvSpPr>
        <p:spPr>
          <a:xfrm>
            <a:off x="6203949" y="2453665"/>
            <a:ext cx="5292725" cy="3567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21" name="Diagrammplatzhalter 12"/>
          <p:cNvSpPr>
            <a:spLocks noGrp="1"/>
          </p:cNvSpPr>
          <p:nvPr>
            <p:ph type="chart" sz="quarter" idx="11" hasCustomPrompt="1"/>
          </p:nvPr>
        </p:nvSpPr>
        <p:spPr>
          <a:xfrm>
            <a:off x="442913" y="2453665"/>
            <a:ext cx="5184775" cy="35677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err="1"/>
              <a:t>Grafico</a:t>
            </a:r>
            <a:endParaRPr lang="de-DE"/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3C640ECA-70EE-F847-9CB9-5C37C390924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532028"/>
            <a:ext cx="5184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4BC9D79D-0F54-F844-BBAB-D87104A7CBB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3949" y="1532028"/>
            <a:ext cx="529272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F68BAB4-8779-B24A-A60E-DE89513EE9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5B163E3F-A6E6-9B4B-867C-A787B55F672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0A7993C0-4121-4713-B26B-65268D2F85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4" name="Immagine 33">
            <a:extLst>
              <a:ext uri="{FF2B5EF4-FFF2-40B4-BE49-F238E27FC236}">
                <a16:creationId xmlns:a16="http://schemas.microsoft.com/office/drawing/2014/main" id="{93293F92-2F0E-5041-BD3E-A6564D5797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578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ici+2 box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iagrammplatzhalter 12"/>
          <p:cNvSpPr>
            <a:spLocks noGrp="1"/>
          </p:cNvSpPr>
          <p:nvPr>
            <p:ph type="chart" sz="quarter" idx="17" hasCustomPrompt="1"/>
          </p:nvPr>
        </p:nvSpPr>
        <p:spPr>
          <a:xfrm>
            <a:off x="6203950" y="2022895"/>
            <a:ext cx="5292725" cy="3169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21" name="Diagrammplatzhalter 12"/>
          <p:cNvSpPr>
            <a:spLocks noGrp="1"/>
          </p:cNvSpPr>
          <p:nvPr>
            <p:ph type="chart" sz="quarter" idx="11" hasCustomPrompt="1"/>
          </p:nvPr>
        </p:nvSpPr>
        <p:spPr>
          <a:xfrm>
            <a:off x="442914" y="2022895"/>
            <a:ext cx="5184774" cy="31698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Aft>
                <a:spcPts val="1143"/>
              </a:spcAft>
              <a:buNone/>
              <a:defRPr sz="1905">
                <a:solidFill>
                  <a:schemeClr val="tx2"/>
                </a:solidFill>
              </a:defRPr>
            </a:lvl1pPr>
          </a:lstStyle>
          <a:p>
            <a:r>
              <a:rPr lang="de-DE" dirty="0" err="1"/>
              <a:t>Grafico</a:t>
            </a:r>
            <a:endParaRPr lang="de-DE" dirty="0"/>
          </a:p>
        </p:txBody>
      </p:sp>
      <p:sp>
        <p:nvSpPr>
          <p:cNvPr id="18" name="Textplatzhalter 11">
            <a:extLst>
              <a:ext uri="{FF2B5EF4-FFF2-40B4-BE49-F238E27FC236}">
                <a16:creationId xmlns:a16="http://schemas.microsoft.com/office/drawing/2014/main" id="{C94BF87A-4168-490F-978E-0E236ECF2C8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12933" y="5333389"/>
            <a:ext cx="5184774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07EBA98E-7FB6-41CF-9066-E46C1EEF5C6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24590" y="5333390"/>
            <a:ext cx="529272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18pt</a:t>
            </a:r>
          </a:p>
        </p:txBody>
      </p:sp>
      <p:sp>
        <p:nvSpPr>
          <p:cNvPr id="9" name="Textplatzhalter 5">
            <a:extLst>
              <a:ext uri="{FF2B5EF4-FFF2-40B4-BE49-F238E27FC236}">
                <a16:creationId xmlns:a16="http://schemas.microsoft.com/office/drawing/2014/main" id="{E38D7126-5EA2-1642-A2DF-1895460FBE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42913" y="1532029"/>
            <a:ext cx="518477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67DF5F7D-3B91-0E43-8AA1-55D3C9ED2A1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11685" y="1532029"/>
            <a:ext cx="528498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lang="de-DE" sz="1800" b="1" dirty="0"/>
            </a:lvl1pPr>
            <a:lvl2pPr>
              <a:defRPr lang="de-DE" dirty="0"/>
            </a:lvl2pPr>
            <a:lvl3pPr>
              <a:defRPr lang="de-DE" dirty="0"/>
            </a:lvl3pPr>
            <a:lvl4pPr>
              <a:defRPr lang="de-DE" dirty="0"/>
            </a:lvl4pPr>
            <a:lvl5pPr>
              <a:defRPr lang="de-DE" dirty="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, 18pt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014DB523-88EE-7B4B-90C3-53F64FD7F22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4" name="Segnaposto contenuto 3">
            <a:extLst>
              <a:ext uri="{FF2B5EF4-FFF2-40B4-BE49-F238E27FC236}">
                <a16:creationId xmlns:a16="http://schemas.microsoft.com/office/drawing/2014/main" id="{43EE7BC3-E2E5-B741-8A57-F09E42944AB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36D48A48-5AA9-4244-BCFE-B0B3459B9A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35" name="Immagine 34">
            <a:extLst>
              <a:ext uri="{FF2B5EF4-FFF2-40B4-BE49-F238E27FC236}">
                <a16:creationId xmlns:a16="http://schemas.microsoft.com/office/drawing/2014/main" id="{597A2B66-0C0E-2447-8AB1-60D11B93E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5848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ina bianca base nome societ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1">
            <a:extLst>
              <a:ext uri="{FF2B5EF4-FFF2-40B4-BE49-F238E27FC236}">
                <a16:creationId xmlns:a16="http://schemas.microsoft.com/office/drawing/2014/main" id="{5D62F014-13FA-0147-8E63-76756271074D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1515201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5" name="Oval 13">
            <a:extLst>
              <a:ext uri="{FF2B5EF4-FFF2-40B4-BE49-F238E27FC236}">
                <a16:creationId xmlns:a16="http://schemas.microsoft.com/office/drawing/2014/main" id="{B1B663ED-8C72-B648-ADAD-27A33DD3F6F6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2650244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6" name="Oval 14">
            <a:extLst>
              <a:ext uri="{FF2B5EF4-FFF2-40B4-BE49-F238E27FC236}">
                <a16:creationId xmlns:a16="http://schemas.microsoft.com/office/drawing/2014/main" id="{7BDF6651-3051-D24D-9B62-D35DAE9E791D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3785287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7" name="Oval 15">
            <a:extLst>
              <a:ext uri="{FF2B5EF4-FFF2-40B4-BE49-F238E27FC236}">
                <a16:creationId xmlns:a16="http://schemas.microsoft.com/office/drawing/2014/main" id="{2ECCE3F6-5B42-BE46-96E5-A8FA5C92A706}"/>
              </a:ext>
            </a:extLst>
          </p:cNvPr>
          <p:cNvSpPr>
            <a:spLocks noChangeAspect="1"/>
          </p:cNvSpPr>
          <p:nvPr userDrawn="1"/>
        </p:nvSpPr>
        <p:spPr>
          <a:xfrm>
            <a:off x="3262395" y="4920330"/>
            <a:ext cx="828675" cy="82867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>
            <a:spAutoFit/>
          </a:bodyPr>
          <a:lstStyle/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spc="-150" dirty="0">
                <a:solidFill>
                  <a:srgbClr val="FFFFFF"/>
                </a:solidFill>
              </a:rPr>
              <a:t>N</a:t>
            </a: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8164DE08-DF82-CC42-9783-622CE3F606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99889" y="2000921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9" name="Textplatzhalter 11">
            <a:extLst>
              <a:ext uri="{FF2B5EF4-FFF2-40B4-BE49-F238E27FC236}">
                <a16:creationId xmlns:a16="http://schemas.microsoft.com/office/drawing/2014/main" id="{D55BB7E2-E9FB-A144-B1AE-9466C6FA27B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99889" y="1648630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0" name="Textplatzhalter 11">
            <a:extLst>
              <a:ext uri="{FF2B5EF4-FFF2-40B4-BE49-F238E27FC236}">
                <a16:creationId xmlns:a16="http://schemas.microsoft.com/office/drawing/2014/main" id="{063C93B3-1654-4C48-B266-983DC3A017D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299889" y="3097248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1" name="Textplatzhalter 11">
            <a:extLst>
              <a:ext uri="{FF2B5EF4-FFF2-40B4-BE49-F238E27FC236}">
                <a16:creationId xmlns:a16="http://schemas.microsoft.com/office/drawing/2014/main" id="{AA1852B2-E291-8245-8872-2A68EED448C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9889" y="2744957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522B304-F9AB-E34F-BE56-638005DF24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9889" y="4193575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4" name="Textplatzhalter 11">
            <a:extLst>
              <a:ext uri="{FF2B5EF4-FFF2-40B4-BE49-F238E27FC236}">
                <a16:creationId xmlns:a16="http://schemas.microsoft.com/office/drawing/2014/main" id="{7F9C5BB6-2386-914B-9890-D9D90DD740D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99889" y="3841284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30625A17-7FA6-CF47-A798-81E3D042077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99889" y="5289902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aseline="0">
                <a:solidFill>
                  <a:schemeClr val="tx2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Corpo</a:t>
            </a:r>
            <a:r>
              <a:rPr lang="de-DE" dirty="0"/>
              <a:t> del </a:t>
            </a:r>
            <a:r>
              <a:rPr lang="de-DE" dirty="0" err="1"/>
              <a:t>testo</a:t>
            </a:r>
            <a:r>
              <a:rPr lang="de-DE" dirty="0"/>
              <a:t>, 14pt</a:t>
            </a:r>
          </a:p>
        </p:txBody>
      </p:sp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7C8C6420-07E4-ED4F-8662-3A4C18FA2E4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299889" y="4937611"/>
            <a:ext cx="4149124" cy="2769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800" b="1" i="0" baseline="0">
                <a:solidFill>
                  <a:schemeClr val="accent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Titolo</a:t>
            </a:r>
            <a:r>
              <a:rPr lang="de-DE" dirty="0"/>
              <a:t> </a:t>
            </a:r>
            <a:r>
              <a:rPr lang="de-DE" dirty="0" err="1"/>
              <a:t>paragrafo</a:t>
            </a:r>
            <a:r>
              <a:rPr lang="de-DE" dirty="0"/>
              <a:t>, 14pt</a:t>
            </a:r>
          </a:p>
        </p:txBody>
      </p:sp>
      <p:sp>
        <p:nvSpPr>
          <p:cNvPr id="22" name="Rectangle 2">
            <a:extLst>
              <a:ext uri="{FF2B5EF4-FFF2-40B4-BE49-F238E27FC236}">
                <a16:creationId xmlns:a16="http://schemas.microsoft.com/office/drawing/2014/main" id="{002C1EB2-25F7-584B-8429-B262B30C33E6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23" name="Segnaposto contenuto 3">
            <a:extLst>
              <a:ext uri="{FF2B5EF4-FFF2-40B4-BE49-F238E27FC236}">
                <a16:creationId xmlns:a16="http://schemas.microsoft.com/office/drawing/2014/main" id="{BAAC87B5-90C3-AD4A-8372-F52644EEDEC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3F30F647-6B8D-4AE6-9C8B-C5859DB43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C0F998D1-5E95-D449-B3D3-66071C7488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256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cap foto 1 bol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pic>
        <p:nvPicPr>
          <p:cNvPr id="8" name="Segnaposto immagine 7" descr="Immagine che contiene cielo, esterni, montagna, natura&#10;&#10;Descrizione generata automaticamente">
            <a:extLst>
              <a:ext uri="{FF2B5EF4-FFF2-40B4-BE49-F238E27FC236}">
                <a16:creationId xmlns:a16="http://schemas.microsoft.com/office/drawing/2014/main" id="{D1275D96-A362-FA49-A3F1-E4B6FFE767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459" y="0"/>
            <a:ext cx="11717867" cy="6858000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id="{C62C2E1F-BEC8-6D42-8480-D70938E809D0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13" name="Segnaposto contenuto 3">
            <a:extLst>
              <a:ext uri="{FF2B5EF4-FFF2-40B4-BE49-F238E27FC236}">
                <a16:creationId xmlns:a16="http://schemas.microsoft.com/office/drawing/2014/main" id="{B28E514E-6F27-BD4B-857C-E6FB0EDBF86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01557"/>
          </a:xfrm>
        </p:spPr>
        <p:txBody>
          <a:bodyPr wrap="square">
            <a:spAutoFit/>
          </a:bodyPr>
          <a:lstStyle>
            <a:lvl1pPr>
              <a:defRPr b="1"/>
            </a:lvl1pPr>
          </a:lstStyle>
          <a:p>
            <a:r>
              <a:rPr lang="it-DE" sz="1800" dirty="0"/>
              <a:t>Sottotitolo Segoe UI 18pt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95E5DD2-51C1-41F1-8D30-DC56ED64B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74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bliograf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3">
            <a:extLst>
              <a:ext uri="{FF2B5EF4-FFF2-40B4-BE49-F238E27FC236}">
                <a16:creationId xmlns:a16="http://schemas.microsoft.com/office/drawing/2014/main" id="{7576439E-E391-4AE6-A2D0-589B441A86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3360242"/>
            <a:ext cx="5384254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lnSpc>
                <a:spcPct val="80000"/>
              </a:lnSpc>
              <a:defRPr sz="3000" b="0" cap="none" baseline="0">
                <a:solidFill>
                  <a:srgbClr val="009FD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BIBLIOGRAFIA</a:t>
            </a:r>
            <a:endParaRPr lang="it-IT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2A75090-4B50-7F40-9990-80E003C21FD8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05F0AF0-AC96-5241-81D9-04B5207F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7" name="Segnaposto testo 2">
            <a:extLst>
              <a:ext uri="{FF2B5EF4-FFF2-40B4-BE49-F238E27FC236}">
                <a16:creationId xmlns:a16="http://schemas.microsoft.com/office/drawing/2014/main" id="{307A9D87-33AE-4A48-9094-9AE4DF8039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49" y="3896751"/>
            <a:ext cx="5300341" cy="301557"/>
          </a:xfrm>
        </p:spPr>
        <p:txBody>
          <a:bodyPr wrap="square" anchor="t">
            <a:spAutoFit/>
          </a:bodyPr>
          <a:lstStyle>
            <a:lvl1pPr algn="r">
              <a:defRPr/>
            </a:lvl1pPr>
          </a:lstStyle>
          <a:p>
            <a:pPr lvl="0">
              <a:buClr>
                <a:srgbClr val="009FDA"/>
              </a:buClr>
            </a:pPr>
            <a:r>
              <a:rPr lang="it-IT" sz="1800" dirty="0"/>
              <a:t>Titolo del Libro - </a:t>
            </a:r>
            <a:r>
              <a:rPr lang="it-IT" sz="1800" i="1" dirty="0"/>
              <a:t>Autore</a:t>
            </a: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3A77D28D-74D0-E84E-BDA2-F1091A352A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01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E42A533-B852-3D4A-B5F9-CEE6E2914D53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9F84E21-4B27-4A4F-B83C-99235F46A8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6" name="Titel 3">
            <a:extLst>
              <a:ext uri="{FF2B5EF4-FFF2-40B4-BE49-F238E27FC236}">
                <a16:creationId xmlns:a16="http://schemas.microsoft.com/office/drawing/2014/main" id="{DDD5A22F-6A75-3343-97D8-2A3C75CF4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3950" y="3360242"/>
            <a:ext cx="5384254" cy="46384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>
              <a:lnSpc>
                <a:spcPct val="80000"/>
              </a:lnSpc>
              <a:defRPr sz="3000" b="0" cap="none" baseline="0">
                <a:solidFill>
                  <a:srgbClr val="009FD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GRAZIE</a:t>
            </a:r>
            <a:endParaRPr lang="it-IT" dirty="0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298C6E09-9DA8-EA4E-8F03-2B1F249DD4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16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pertina azzurra ingles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FFACC8B-9242-7E4F-8988-7FB1E1FD35BE}"/>
              </a:ext>
            </a:extLst>
          </p:cNvPr>
          <p:cNvSpPr/>
          <p:nvPr userDrawn="1"/>
        </p:nvSpPr>
        <p:spPr>
          <a:xfrm>
            <a:off x="11719112" y="3250874"/>
            <a:ext cx="472888" cy="356251"/>
          </a:xfrm>
          <a:prstGeom prst="rect">
            <a:avLst/>
          </a:prstGeom>
          <a:solidFill>
            <a:srgbClr val="009FDA"/>
          </a:solidFill>
          <a:ln>
            <a:solidFill>
              <a:srgbClr val="009F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it-IT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7DF3F80-6978-8A47-9044-E7705B5DE754}"/>
              </a:ext>
            </a:extLst>
          </p:cNvPr>
          <p:cNvSpPr txBox="1"/>
          <p:nvPr userDrawn="1"/>
        </p:nvSpPr>
        <p:spPr>
          <a:xfrm>
            <a:off x="13923818" y="4779818"/>
            <a:ext cx="0" cy="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1"/>
              </a:solidFill>
            </a:endParaRPr>
          </a:p>
        </p:txBody>
      </p:sp>
      <p:sp>
        <p:nvSpPr>
          <p:cNvPr id="15" name="Segnaposto numero diapositiva 5">
            <a:extLst>
              <a:ext uri="{FF2B5EF4-FFF2-40B4-BE49-F238E27FC236}">
                <a16:creationId xmlns:a16="http://schemas.microsoft.com/office/drawing/2014/main" id="{35E9E0F6-2753-4545-9D52-D333F0EFA148}"/>
              </a:ext>
            </a:extLst>
          </p:cNvPr>
          <p:cNvSpPr txBox="1">
            <a:spLocks/>
          </p:cNvSpPr>
          <p:nvPr userDrawn="1"/>
        </p:nvSpPr>
        <p:spPr>
          <a:xfrm>
            <a:off x="11866449" y="6534548"/>
            <a:ext cx="176330" cy="153888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>
            <a:defPPr>
              <a:defRPr lang="en-US"/>
            </a:defPPr>
            <a:lvl1pPr marL="0" algn="ctr" defTabSz="914400" rtl="0" eaLnBrk="1" latinLnBrk="0" hangingPunct="1">
              <a:defRPr lang="en-GB" sz="1000" b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fld id="{B9D7DBFB-DCE9-42BC-A361-A0671D12ADFC}" type="slidenum">
              <a:rPr lang="it-IT" baseline="0" smtClean="0">
                <a:solidFill>
                  <a:srgbClr val="009FDA"/>
                </a:solidFill>
              </a:rPr>
              <a:pPr defTabSz="1219170"/>
              <a:t>‹N›</a:t>
            </a:fld>
            <a:endParaRPr lang="it-IT" baseline="0" dirty="0">
              <a:solidFill>
                <a:srgbClr val="009FDA"/>
              </a:solidFill>
            </a:endParaRPr>
          </a:p>
        </p:txBody>
      </p:sp>
      <p:sp>
        <p:nvSpPr>
          <p:cNvPr id="22" name="Textplatzhalter 11">
            <a:extLst>
              <a:ext uri="{FF2B5EF4-FFF2-40B4-BE49-F238E27FC236}">
                <a16:creationId xmlns:a16="http://schemas.microsoft.com/office/drawing/2014/main" id="{2E763346-954F-174F-B931-2AB4206476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95063" y="3916521"/>
            <a:ext cx="5112131" cy="307777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/>
              <a:t>Additional </a:t>
            </a:r>
            <a:r>
              <a:rPr lang="de-DE" dirty="0" err="1"/>
              <a:t>informations</a:t>
            </a:r>
            <a:r>
              <a:rPr lang="de-DE" dirty="0"/>
              <a:t>, 20pt</a:t>
            </a:r>
          </a:p>
        </p:txBody>
      </p:sp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B2FE66A1-A718-1349-AB23-C8615C037F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95063" y="4987979"/>
            <a:ext cx="5112131" cy="24622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it-IT" dirty="0"/>
              <a:t>00 mese 0000</a:t>
            </a:r>
          </a:p>
        </p:txBody>
      </p:sp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E03C53A8-4DFA-0C4A-9178-9D2BF448A19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137" y="6034267"/>
            <a:ext cx="1851248" cy="63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Cerchi Laterali WHITE.png" descr="Cerchi Laterali WHITE.png">
            <a:extLst>
              <a:ext uri="{FF2B5EF4-FFF2-40B4-BE49-F238E27FC236}">
                <a16:creationId xmlns:a16="http://schemas.microsoft.com/office/drawing/2014/main" id="{B91E24FE-51B1-6742-A07F-2D814DEB6D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20395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el 3">
            <a:extLst>
              <a:ext uri="{FF2B5EF4-FFF2-40B4-BE49-F238E27FC236}">
                <a16:creationId xmlns:a16="http://schemas.microsoft.com/office/drawing/2014/main" id="{D4D28BCB-A30D-9149-B091-4BE7A359FB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01166" y="3452653"/>
            <a:ext cx="5101612" cy="369332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r">
              <a:lnSpc>
                <a:spcPct val="80000"/>
              </a:lnSpc>
              <a:defRPr sz="3000" b="1" i="0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/>
              <a:t>HEADLINE, 30PT</a:t>
            </a:r>
            <a:endParaRPr lang="it-IT" dirty="0"/>
          </a:p>
        </p:txBody>
      </p:sp>
      <p:pic>
        <p:nvPicPr>
          <p:cNvPr id="41" name="Immagine 40">
            <a:extLst>
              <a:ext uri="{FF2B5EF4-FFF2-40B4-BE49-F238E27FC236}">
                <a16:creationId xmlns:a16="http://schemas.microsoft.com/office/drawing/2014/main" id="{780C7C72-C1F2-9445-81E7-A99A1AD765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917" y="418175"/>
            <a:ext cx="1160925" cy="3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9124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6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ic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62A75090-4B50-7F40-9990-80E003C21FD8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405F0AF0-AC96-5241-81D9-04B5207F8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5DEDBC4-5406-D647-9F4F-EEA325BFF2DE}"/>
              </a:ext>
            </a:extLst>
          </p:cNvPr>
          <p:cNvSpPr txBox="1"/>
          <p:nvPr userDrawn="1"/>
        </p:nvSpPr>
        <p:spPr>
          <a:xfrm>
            <a:off x="9804720" y="1324652"/>
            <a:ext cx="1812275" cy="646331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r"/>
            <a:r>
              <a:rPr lang="it-IT" sz="3600" b="1" kern="1200" baseline="0" dirty="0">
                <a:solidFill>
                  <a:srgbClr val="009FDA"/>
                </a:solidFill>
                <a:latin typeface="Segoe UI" panose="020B0502040204020203" pitchFamily="34" charset="0"/>
                <a:ea typeface="+mj-ea"/>
                <a:cs typeface="+mj-cs"/>
              </a:rPr>
              <a:t>Indice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045DCFFC-B02A-2240-8CB8-14696540D1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767" y="235767"/>
            <a:ext cx="1224257" cy="67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acqua, esterni, montagna, natura&#10;&#10;Descrizione generata automaticamente">
            <a:extLst>
              <a:ext uri="{FF2B5EF4-FFF2-40B4-BE49-F238E27FC236}">
                <a16:creationId xmlns:a16="http://schemas.microsoft.com/office/drawing/2014/main" id="{E0FF5892-8787-D04C-B1C9-743745244E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34800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7" name="Titel 3">
            <a:extLst>
              <a:ext uri="{FF2B5EF4-FFF2-40B4-BE49-F238E27FC236}">
                <a16:creationId xmlns:a16="http://schemas.microsoft.com/office/drawing/2014/main" id="{26073142-0EF5-4944-8F6D-61962A452B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23FDE40F-E287-44A7-9280-20CD07E59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14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persona, mano&#10;&#10;Descrizione generata automaticamente">
            <a:extLst>
              <a:ext uri="{FF2B5EF4-FFF2-40B4-BE49-F238E27FC236}">
                <a16:creationId xmlns:a16="http://schemas.microsoft.com/office/drawing/2014/main" id="{14918AE3-389C-5740-8B98-211736306D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1"/>
            <a:ext cx="11728939" cy="685800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6" name="Textplatzhalter 11">
            <a:extLst>
              <a:ext uri="{FF2B5EF4-FFF2-40B4-BE49-F238E27FC236}">
                <a16:creationId xmlns:a16="http://schemas.microsoft.com/office/drawing/2014/main" id="{2BEFA126-9B3D-414F-9F41-0491160D27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AF1933E8-0D52-0845-9C0C-775910DE3D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A26A1A7-C5D8-48CD-9786-C14959021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294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persona, interni, scrivania&#10;&#10;Descrizione generata automaticamente">
            <a:extLst>
              <a:ext uri="{FF2B5EF4-FFF2-40B4-BE49-F238E27FC236}">
                <a16:creationId xmlns:a16="http://schemas.microsoft.com/office/drawing/2014/main" id="{2BB3D695-24F1-544E-9A12-2AD9DDEC0C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7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97F7A67A-4A9C-9E47-BC40-1A3F942F24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9" name="Titel 3">
            <a:extLst>
              <a:ext uri="{FF2B5EF4-FFF2-40B4-BE49-F238E27FC236}">
                <a16:creationId xmlns:a16="http://schemas.microsoft.com/office/drawing/2014/main" id="{26398E3A-3DA8-2C4F-BAC7-93C7E4DAF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A9CBFBD6-39B2-4C52-859B-ACE1E3681C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9599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accacapitolo foto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4D7DC163-16A3-6B4D-BD86-55DF641F30D3}"/>
              </a:ext>
            </a:extLst>
          </p:cNvPr>
          <p:cNvSpPr txBox="1"/>
          <p:nvPr userDrawn="1"/>
        </p:nvSpPr>
        <p:spPr>
          <a:xfrm>
            <a:off x="11492089" y="282222"/>
            <a:ext cx="65" cy="30777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5" name="Textplatzhalter 11">
            <a:extLst>
              <a:ext uri="{FF2B5EF4-FFF2-40B4-BE49-F238E27FC236}">
                <a16:creationId xmlns:a16="http://schemas.microsoft.com/office/drawing/2014/main" id="{A7463064-DD9F-C948-819C-2C5CAC3A87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0" y="3275629"/>
            <a:ext cx="5309464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pic>
        <p:nvPicPr>
          <p:cNvPr id="9" name="Immagine 8" descr="Immagine che contiene esterni&#10;&#10;Descrizione generata automaticamente">
            <a:extLst>
              <a:ext uri="{FF2B5EF4-FFF2-40B4-BE49-F238E27FC236}">
                <a16:creationId xmlns:a16="http://schemas.microsoft.com/office/drawing/2014/main" id="{C172860E-CA81-0742-BE23-C2FF5EED16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1723078" cy="6858000"/>
          </a:xfrm>
          <a:prstGeom prst="rect">
            <a:avLst/>
          </a:prstGeom>
        </p:spPr>
      </p:pic>
      <p:sp>
        <p:nvSpPr>
          <p:cNvPr id="8" name="Textplatzhalter 11">
            <a:extLst>
              <a:ext uri="{FF2B5EF4-FFF2-40B4-BE49-F238E27FC236}">
                <a16:creationId xmlns:a16="http://schemas.microsoft.com/office/drawing/2014/main" id="{24352144-CE25-064D-AF68-D1238EFA17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0263" y="3275629"/>
            <a:ext cx="5603151" cy="307777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r">
              <a:lnSpc>
                <a:spcPct val="100000"/>
              </a:lnSpc>
              <a:spcAft>
                <a:spcPts val="600"/>
              </a:spcAft>
              <a:buNone/>
              <a:defRPr sz="200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dirty="0" err="1"/>
              <a:t>Informazioni</a:t>
            </a:r>
            <a:r>
              <a:rPr lang="de-DE" dirty="0"/>
              <a:t> </a:t>
            </a:r>
            <a:r>
              <a:rPr lang="de-DE" dirty="0" err="1"/>
              <a:t>aggiuntive</a:t>
            </a:r>
            <a:r>
              <a:rPr lang="de-DE" dirty="0"/>
              <a:t>, 20pt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5BA625E3-C7C4-574A-8C4C-075A4A908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10527" y="725725"/>
            <a:ext cx="5599234" cy="664797"/>
          </a:xfrm>
          <a:prstGeom prst="rect">
            <a:avLst/>
          </a:prstGeom>
        </p:spPr>
        <p:txBody>
          <a:bodyPr wrap="square" tIns="0" rIns="0" bIns="0" numCol="1" anchor="t" anchorCtr="0">
            <a:spAutoFit/>
          </a:bodyPr>
          <a:lstStyle>
            <a:lvl1pPr algn="r">
              <a:lnSpc>
                <a:spcPct val="80000"/>
              </a:lnSpc>
              <a:defRPr sz="5400" b="1" cap="none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de-DE" dirty="0" err="1"/>
              <a:t>Titolo</a:t>
            </a:r>
            <a:r>
              <a:rPr lang="de-DE" dirty="0"/>
              <a:t>, 54pt</a:t>
            </a:r>
            <a:endParaRPr lang="it-IT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BCFA89C2-4ADD-473C-88D7-DA32B2644F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198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Elemento grafico 39">
            <a:extLst>
              <a:ext uri="{FF2B5EF4-FFF2-40B4-BE49-F238E27FC236}">
                <a16:creationId xmlns:a16="http://schemas.microsoft.com/office/drawing/2014/main" id="{FF188034-895D-2744-9E9F-D69DDF7103B1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10262770" y="6226421"/>
            <a:ext cx="1243014" cy="426383"/>
          </a:xfrm>
          <a:prstGeom prst="rect">
            <a:avLst/>
          </a:prstGeom>
        </p:spPr>
      </p:pic>
      <p:sp>
        <p:nvSpPr>
          <p:cNvPr id="41" name="Rettangolo 40">
            <a:extLst>
              <a:ext uri="{FF2B5EF4-FFF2-40B4-BE49-F238E27FC236}">
                <a16:creationId xmlns:a16="http://schemas.microsoft.com/office/drawing/2014/main" id="{D91441EF-4EC8-8042-B69C-99841678C27F}"/>
              </a:ext>
            </a:extLst>
          </p:cNvPr>
          <p:cNvSpPr/>
          <p:nvPr userDrawn="1"/>
        </p:nvSpPr>
        <p:spPr>
          <a:xfrm>
            <a:off x="11719112" y="0"/>
            <a:ext cx="472888" cy="6858000"/>
          </a:xfrm>
          <a:prstGeom prst="rect">
            <a:avLst/>
          </a:prstGeom>
          <a:solidFill>
            <a:srgbClr val="009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6261B05E-6FF9-ED4C-9214-8B3109FB2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762" y="1526833"/>
            <a:ext cx="11076913" cy="1764522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252547" lvl="0" indent="-252547"/>
            <a:r>
              <a:rPr lang="de-DE" dirty="0" err="1"/>
              <a:t>Testo</a:t>
            </a:r>
            <a:r>
              <a:rPr lang="de-DE" dirty="0"/>
              <a:t>, 20pt</a:t>
            </a:r>
          </a:p>
          <a:p>
            <a:pPr lvl="1"/>
            <a:r>
              <a:rPr lang="it-IT" dirty="0"/>
              <a:t>Secondo livello 18pt</a:t>
            </a:r>
          </a:p>
          <a:p>
            <a:pPr lvl="2"/>
            <a:r>
              <a:rPr lang="it-IT" dirty="0"/>
              <a:t>Terzo livello 16pt</a:t>
            </a:r>
          </a:p>
          <a:p>
            <a:pPr lvl="3"/>
            <a:r>
              <a:rPr lang="it-IT" dirty="0"/>
              <a:t>Quarto livello 14pt</a:t>
            </a:r>
          </a:p>
          <a:p>
            <a:pPr lvl="4"/>
            <a:r>
              <a:rPr lang="it-IT" dirty="0"/>
              <a:t>Quinto livello 12pt</a:t>
            </a:r>
            <a:endParaRPr lang="de-DE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7068C2A9-161F-8F46-9589-8F12516F04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8523" y="409465"/>
            <a:ext cx="11089875" cy="45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6800" rIns="90000" bIns="4680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 dirty="0"/>
              <a:t>Titolo SEGOE </a:t>
            </a:r>
            <a:r>
              <a:rPr lang="it-IT" dirty="0" err="1"/>
              <a:t>Ui</a:t>
            </a:r>
            <a:r>
              <a:rPr lang="it-IT" dirty="0"/>
              <a:t> 26pt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701E8E-78F7-4A75-A1BD-2470E9B81E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lvl1pPr algn="ctr">
              <a:defRPr lang="en-US" sz="1400" b="1" i="0" baseline="0" smtClean="0">
                <a:solidFill>
                  <a:schemeClr val="bg1"/>
                </a:solidFill>
                <a:latin typeface="Segoe UI "/>
              </a:defRPr>
            </a:lvl1pPr>
          </a:lstStyle>
          <a:p>
            <a:pPr defTabSz="1219170"/>
            <a:fld id="{D424896A-79E0-4944-BF7B-9D50BB71F74B}" type="slidenum">
              <a:rPr lang="de-DE" smtClean="0"/>
              <a:pPr defTabSz="1219170"/>
              <a:t>‹N›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723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7" r:id="rId1"/>
    <p:sldLayoutId id="2147485382" r:id="rId2"/>
    <p:sldLayoutId id="2147485739" r:id="rId3"/>
    <p:sldLayoutId id="2147485740" r:id="rId4"/>
    <p:sldLayoutId id="2147485406" r:id="rId5"/>
    <p:sldLayoutId id="2147485147" r:id="rId6"/>
    <p:sldLayoutId id="2147485741" r:id="rId7"/>
    <p:sldLayoutId id="2147485742" r:id="rId8"/>
    <p:sldLayoutId id="2147485744" r:id="rId9"/>
    <p:sldLayoutId id="2147485743" r:id="rId10"/>
    <p:sldLayoutId id="2147485746" r:id="rId11"/>
    <p:sldLayoutId id="2147485747" r:id="rId12"/>
    <p:sldLayoutId id="2147485728" r:id="rId13"/>
    <p:sldLayoutId id="2147485395" r:id="rId14"/>
    <p:sldLayoutId id="2147485366" r:id="rId15"/>
    <p:sldLayoutId id="2147485155" r:id="rId16"/>
    <p:sldLayoutId id="2147485735" r:id="rId17"/>
    <p:sldLayoutId id="2147485414" r:id="rId18"/>
    <p:sldLayoutId id="2147485403" r:id="rId19"/>
    <p:sldLayoutId id="2147485404" r:id="rId20"/>
    <p:sldLayoutId id="2147485383" r:id="rId21"/>
    <p:sldLayoutId id="2147485397" r:id="rId22"/>
    <p:sldLayoutId id="2147485398" r:id="rId23"/>
    <p:sldLayoutId id="2147485399" r:id="rId24"/>
    <p:sldLayoutId id="2147485400" r:id="rId25"/>
    <p:sldLayoutId id="2147485478" r:id="rId26"/>
    <p:sldLayoutId id="2147485755" r:id="rId27"/>
    <p:sldLayoutId id="2147485749" r:id="rId28"/>
    <p:sldLayoutId id="2147485750" r:id="rId29"/>
    <p:sldLayoutId id="2147485364" r:id="rId30"/>
    <p:sldLayoutId id="2147485374" r:id="rId31"/>
    <p:sldLayoutId id="2147485354" r:id="rId32"/>
    <p:sldLayoutId id="2147485373" r:id="rId33"/>
    <p:sldLayoutId id="2147485160" r:id="rId34"/>
    <p:sldLayoutId id="2147485408" r:id="rId35"/>
    <p:sldLayoutId id="2147485736" r:id="rId36"/>
    <p:sldLayoutId id="2147485731" r:id="rId37"/>
    <p:sldLayoutId id="2147485726" r:id="rId38"/>
    <p:sldLayoutId id="2147485407" r:id="rId39"/>
    <p:sldLayoutId id="2147485756" r:id="rId40"/>
  </p:sldLayoutIdLst>
  <p:hf hdr="0" ftr="0" dt="0"/>
  <p:txStyles>
    <p:titleStyle>
      <a:lvl1pPr algn="l" defTabSz="1219194" rtl="0" eaLnBrk="1" latinLnBrk="0" hangingPunct="1">
        <a:lnSpc>
          <a:spcPct val="90000"/>
        </a:lnSpc>
        <a:spcBef>
          <a:spcPct val="0"/>
        </a:spcBef>
        <a:buNone/>
        <a:defRPr lang="de-DE" sz="2600" b="1" kern="0" cap="all" spc="-52" baseline="0" noProof="0" dirty="0">
          <a:solidFill>
            <a:schemeClr val="accent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0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2000" kern="1200" baseline="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252546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8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514165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6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766712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400" kern="1200" dirty="0" smtClean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1028331" indent="0" algn="l" defTabSz="1219194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1"/>
        </a:buClr>
        <a:buSzPct val="110000"/>
        <a:buFont typeface="Wingdings" panose="05000000000000000000" pitchFamily="2" charset="2"/>
        <a:buNone/>
        <a:defRPr lang="de-DE" sz="1200" kern="1200" dirty="0">
          <a:solidFill>
            <a:schemeClr val="tx2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352782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79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975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572" indent="-304799" algn="l" defTabSz="1219194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9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9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9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87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85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81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176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774" algn="l" defTabSz="121919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731" userDrawn="1">
          <p15:clr>
            <a:srgbClr val="F26B43"/>
          </p15:clr>
        </p15:guide>
        <p15:guide id="6" pos="3545">
          <p15:clr>
            <a:srgbClr val="F26B43"/>
          </p15:clr>
        </p15:guide>
        <p15:guide id="8" pos="7242">
          <p15:clr>
            <a:srgbClr val="F26B43"/>
          </p15:clr>
        </p15:guide>
        <p15:guide id="9" orient="horz" pos="278">
          <p15:clr>
            <a:srgbClr val="F26B43"/>
          </p15:clr>
        </p15:guide>
        <p15:guide id="10" pos="257">
          <p15:clr>
            <a:srgbClr val="F26B43"/>
          </p15:clr>
        </p15:guide>
        <p15:guide id="13" orient="horz" pos="3793">
          <p15:clr>
            <a:srgbClr val="F26B43"/>
          </p15:clr>
        </p15:guide>
        <p15:guide id="24" orient="horz" pos="3930">
          <p15:clr>
            <a:srgbClr val="F26B43"/>
          </p15:clr>
        </p15:guide>
        <p15:guide id="28" orient="horz" pos="3271">
          <p15:clr>
            <a:srgbClr val="F26B43"/>
          </p15:clr>
        </p15:guide>
        <p15:guide id="29" orient="horz" pos="1457">
          <p15:clr>
            <a:srgbClr val="F26B43"/>
          </p15:clr>
        </p15:guide>
        <p15:guide id="30" pos="3908">
          <p15:clr>
            <a:srgbClr val="F26B43"/>
          </p15:clr>
        </p15:guide>
        <p15:guide id="31" pos="3723">
          <p15:clr>
            <a:srgbClr val="F26B43"/>
          </p15:clr>
        </p15:guide>
        <p15:guide id="32" orient="horz" pos="958" userDrawn="1">
          <p15:clr>
            <a:srgbClr val="F26B43"/>
          </p15:clr>
        </p15:guide>
        <p15:guide id="33" orient="horz" pos="2614">
          <p15:clr>
            <a:srgbClr val="F26B43"/>
          </p15:clr>
        </p15:guide>
        <p15:guide id="34" orient="horz" pos="1139">
          <p15:clr>
            <a:srgbClr val="F26B43"/>
          </p15:clr>
        </p15:guide>
        <p15:guide id="35" orient="horz" pos="459" userDrawn="1">
          <p15:clr>
            <a:srgbClr val="F26B43"/>
          </p15:clr>
        </p15:guide>
        <p15:guide id="37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/search?q=Programma+Regionale+di+Gestione+dei+Rifiuti+%28PRGR%29+2022-2027&amp;sca_esv=dc45e1216515a3e4&amp;rlz=1C1GCEA_enIT1016IT1016&amp;sxsrf=ANbL-n4W09xHbyx6Rq0Orcm_G6_LH7-9iA%3A1770110706482&amp;ei=8r6BaZOUHemL9u8P57r72Ao&amp;biw=1422&amp;bih=612&amp;aic=0&amp;oq=OBIETTIVI+RD++REG&amp;gs_lp=Egxnd3Mtd2l6LXNlcnAiEU9CSUVUVElWSSBSRCAgUkVHKgIIADIFECEYoAEyBRAhGKABMgUQIRigAUj-b1AAWPBccAF4AZABAJgB0wGgAcAUqgEGMC4xNS4zuAEByAEA-AEBmAIToAK3FcICEBAjGPAFGMkCGIAEGIoFGCfCAgoQIxjJAhjwBRgnwgIKECMYgAQYigUYJ8ICExAuGIAEGIoFGEMYxwEYrwEYjgXCAgsQABiABBixAxiDAcICCxAuGIAEGMcBGNEDwgIOEC4YgAQYigUYsQMYgwHCAg4QABiABBiKBRixAxiDAcICBBAjGCfCAg4QLhiABBixAxjHARjRA8ICDRAuGIAEGIoFGEMYsQPCAggQABiABBixA8ICChAuGIAEGIoFGEPCAgsQABiABBiKBRiSA8ICERAuGIAEGLEDGMcBGK8BGI4FwgIKEAAYgAQYigUYQ8ICDRAAGIAEGIoFGEMYsQPCAgUQABiABMICBhAAGBYYHsICBRAAGO8FwgIIEAAYgAQYogTCAggQABiJBRiiBMICBRAhGJ8FmAMAkgcGMS4xNS4zoAffjgGyBwYwLjE1LjO4B7IVwgcIMC43LjExLjHIB1GACAE&amp;sclient=gws-wiz-serp&amp;ved=2ahUKEwjPrZjtgL2SAxUknP0HHYXMNKMQgK4QegQIARAB" TargetMode="Externa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ricaspa.i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F43F4FE1-7C2E-304C-9916-C60BB1E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dirty="0"/>
              <a:t>Raccolta differenziata</a:t>
            </a:r>
            <a:endParaRPr lang="it-DE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C53A98-AF0D-CE44-AEBA-D9C65F6D73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9226" y="3943316"/>
            <a:ext cx="5112131" cy="1077218"/>
          </a:xfrm>
        </p:spPr>
        <p:txBody>
          <a:bodyPr/>
          <a:lstStyle/>
          <a:p>
            <a:r>
              <a:rPr lang="it-IT" dirty="0"/>
              <a:t>Comune di Canneto sull’Oglio</a:t>
            </a:r>
          </a:p>
          <a:p>
            <a:endParaRPr lang="it-IT" dirty="0"/>
          </a:p>
          <a:p>
            <a:r>
              <a:rPr lang="it-IT" dirty="0"/>
              <a:t>Utenze non Domestiche</a:t>
            </a:r>
            <a:endParaRPr lang="it-DE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AF8D23-8330-DD4D-8120-6E4853C5C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Maggio 2026</a:t>
            </a:r>
            <a:endParaRPr lang="it-DE" dirty="0"/>
          </a:p>
        </p:txBody>
      </p:sp>
      <p:pic>
        <p:nvPicPr>
          <p:cNvPr id="1026" name="Picture 2" descr="Comune di Canneto... - Comune di Canneto sull'Oglio">
            <a:extLst>
              <a:ext uri="{FF2B5EF4-FFF2-40B4-BE49-F238E27FC236}">
                <a16:creationId xmlns:a16="http://schemas.microsoft.com/office/drawing/2014/main" id="{772337D3-0412-7C80-AD1E-B9CA8E9D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70" y="247798"/>
            <a:ext cx="1658860" cy="17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1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C71699-EB7E-65D2-CE94-C307484DA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3E6461E-F100-D58B-4E8C-7470512FA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Indifferenziato (residuo secco)</a:t>
            </a:r>
            <a:endParaRPr lang="it-DE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E24F46EB-E420-06BC-9439-D6CDFA93DAE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18522" y="864078"/>
            <a:ext cx="11089875" cy="402098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400" b="0" dirty="0"/>
              <a:t>Il rifiuto indifferenziato va conferito nel </a:t>
            </a:r>
            <a:r>
              <a:rPr lang="it-IT" sz="2400" dirty="0"/>
              <a:t>CONTENITORE grigio con TAG</a:t>
            </a:r>
            <a:endParaRPr lang="it-DE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7FC8A1-1E61-65D2-6165-552BA6D12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10</a:t>
            </a:fld>
            <a:endParaRPr lang="de-DE" dirty="0"/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87401339-6886-207E-77D1-70056BC302A1}"/>
              </a:ext>
            </a:extLst>
          </p:cNvPr>
          <p:cNvSpPr txBox="1">
            <a:spLocks/>
          </p:cNvSpPr>
          <p:nvPr/>
        </p:nvSpPr>
        <p:spPr>
          <a:xfrm>
            <a:off x="418522" y="1437283"/>
            <a:ext cx="10589002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47698EAB-C2D3-2B17-1DAF-3D08A75F3827}"/>
              </a:ext>
            </a:extLst>
          </p:cNvPr>
          <p:cNvSpPr txBox="1">
            <a:spLocks/>
          </p:cNvSpPr>
          <p:nvPr/>
        </p:nvSpPr>
        <p:spPr>
          <a:xfrm>
            <a:off x="418522" y="1977546"/>
            <a:ext cx="10589003" cy="298131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Carta sporca, oleata e vetrata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Piatti rotti e ceramica in genere (in quantità limitata)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Piccoli giocattoli in plastica non elettronici e senza pile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DVD, CD, musicassette e videocassette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Filtri e sacchi per aspirapolvere, pannolini, assorbenti, cerotti, rasoi monouso e mozziconi di sigaretta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b="1" dirty="0">
                <a:latin typeface="+mn-lt"/>
              </a:rPr>
              <a:t>Lettiere per animali – anche al CDR solo per evidenti necessità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E020C3-6DCB-663C-781C-BEE6CA294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5734" y="2516399"/>
            <a:ext cx="1207113" cy="117663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B9FC5DF-6FF5-3AE5-436A-B533B8CB0EBD}"/>
              </a:ext>
            </a:extLst>
          </p:cNvPr>
          <p:cNvSpPr txBox="1"/>
          <p:nvPr/>
        </p:nvSpPr>
        <p:spPr>
          <a:xfrm>
            <a:off x="995680" y="5405120"/>
            <a:ext cx="8595360" cy="1381505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2800" b="1" dirty="0">
                <a:solidFill>
                  <a:schemeClr val="tx2"/>
                </a:solidFill>
              </a:rPr>
              <a:t>Riamane invariata la raccolta a  calendario, anche delle raccolte aggiuntive – </a:t>
            </a:r>
            <a:r>
              <a:rPr lang="it-IT" sz="2800" b="1" dirty="0">
                <a:solidFill>
                  <a:srgbClr val="FF0000"/>
                </a:solidFill>
              </a:rPr>
              <a:t>a calendario icona bidone rosso</a:t>
            </a:r>
          </a:p>
        </p:txBody>
      </p:sp>
    </p:spTree>
    <p:extLst>
      <p:ext uri="{BB962C8B-B14F-4D97-AF65-F5344CB8AC3E}">
        <p14:creationId xmlns:p14="http://schemas.microsoft.com/office/powerpoint/2010/main" val="584596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05465A-FB36-4A4F-ADFA-14BC4CD9E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5757667-6ED8-C556-8D46-C7DFCCCED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Indifferenziato (residuo secco)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44997E-F7C0-E1C6-E1BE-34F07AF95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11</a:t>
            </a:fld>
            <a:endParaRPr lang="de-DE" dirty="0"/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45060D80-6368-4291-1B7E-BC4D3C633C88}"/>
              </a:ext>
            </a:extLst>
          </p:cNvPr>
          <p:cNvSpPr txBox="1">
            <a:spLocks/>
          </p:cNvSpPr>
          <p:nvPr/>
        </p:nvSpPr>
        <p:spPr>
          <a:xfrm>
            <a:off x="752354" y="1410534"/>
            <a:ext cx="7387623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A917E70E-8E17-6003-026D-BD830ED39BA3}"/>
              </a:ext>
            </a:extLst>
          </p:cNvPr>
          <p:cNvSpPr txBox="1">
            <a:spLocks/>
          </p:cNvSpPr>
          <p:nvPr/>
        </p:nvSpPr>
        <p:spPr>
          <a:xfrm>
            <a:off x="752354" y="1977545"/>
            <a:ext cx="7387623" cy="180900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Pile, oli e medicinali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Contenitori e materiali pericolosi (colle, vernici, solventi e insetticidi)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1800" dirty="0">
                <a:latin typeface="+mn-lt"/>
              </a:rPr>
              <a:t>Lampade a basso consumo e lampade neon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4D614F38-8AC6-F2A5-1667-C4A6ECF02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4386" y="2144918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67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5F8CB953-AC6F-D04C-A85D-81DDD6DFB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organico</a:t>
            </a:r>
            <a:endParaRPr lang="it-DE" dirty="0"/>
          </a:p>
        </p:txBody>
      </p:sp>
      <p:sp>
        <p:nvSpPr>
          <p:cNvPr id="7" name="Segnaposto contenuto 3">
            <a:extLst>
              <a:ext uri="{FF2B5EF4-FFF2-40B4-BE49-F238E27FC236}">
                <a16:creationId xmlns:a16="http://schemas.microsoft.com/office/drawing/2014/main" id="{369C70C2-D213-9D4F-81D5-80086BD0238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402098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400" b="0" dirty="0"/>
              <a:t>Gli scarti di cucina vanno inseriti nel </a:t>
            </a:r>
            <a:r>
              <a:rPr lang="it-IT" sz="2400" dirty="0"/>
              <a:t>contenitori di colore marrone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BEC497-9B66-4BE6-ABD1-CC8470675C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12</a:t>
            </a:fld>
            <a:endParaRPr lang="de-DE" dirty="0"/>
          </a:p>
        </p:txBody>
      </p:sp>
      <p:sp>
        <p:nvSpPr>
          <p:cNvPr id="9" name="Segnaposto testo 9">
            <a:extLst>
              <a:ext uri="{FF2B5EF4-FFF2-40B4-BE49-F238E27FC236}">
                <a16:creationId xmlns:a16="http://schemas.microsoft.com/office/drawing/2014/main" id="{5CCB942C-27A9-3D0A-A3FE-01A8FDE4873E}"/>
              </a:ext>
            </a:extLst>
          </p:cNvPr>
          <p:cNvSpPr txBox="1">
            <a:spLocks/>
          </p:cNvSpPr>
          <p:nvPr/>
        </p:nvSpPr>
        <p:spPr>
          <a:xfrm>
            <a:off x="418522" y="1407775"/>
            <a:ext cx="7637457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Segnaposto testo 4">
            <a:extLst>
              <a:ext uri="{FF2B5EF4-FFF2-40B4-BE49-F238E27FC236}">
                <a16:creationId xmlns:a16="http://schemas.microsoft.com/office/drawing/2014/main" id="{5A3BAC30-EB69-ED94-FA9A-88342CBBDAEE}"/>
              </a:ext>
            </a:extLst>
          </p:cNvPr>
          <p:cNvSpPr txBox="1">
            <a:spLocks/>
          </p:cNvSpPr>
          <p:nvPr/>
        </p:nvSpPr>
        <p:spPr>
          <a:xfrm>
            <a:off x="409190" y="1974786"/>
            <a:ext cx="7646790" cy="4692232"/>
          </a:xfrm>
          <a:prstGeom prst="rect">
            <a:avLst/>
          </a:prstGeom>
          <a:ln>
            <a:solidFill>
              <a:srgbClr val="009FE7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Scarti e avanzi di cucina crudi o cotti, bucce e scarti di frutta e verdura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Pasta e farinacei, pane, riso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Noccioli di frutta, gusci (d’uova, noci, nocciole)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Filtri di thè e camomilla, fondi di caffè e tappi in sughero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Tovaglioli e fazzoletti di carta usati, cartoni della pizza se unti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Stoviglie in bioplastica compostabile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1400" dirty="0">
              <a:latin typeface="+mn-lt"/>
            </a:endParaRPr>
          </a:p>
        </p:txBody>
      </p:sp>
      <p:sp>
        <p:nvSpPr>
          <p:cNvPr id="14" name="AutoShape 4" descr="Bioplastiche: nell'Alto Vicentino possono essere gettate nella frazione  umida del rifiuto domestico - Alto Vicentino Ambiente">
            <a:extLst>
              <a:ext uri="{FF2B5EF4-FFF2-40B4-BE49-F238E27FC236}">
                <a16:creationId xmlns:a16="http://schemas.microsoft.com/office/drawing/2014/main" id="{8EDB1B59-15A3-A947-64C2-D832C2A6A6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9DCC53B-F49C-F562-FDAB-F072A9D121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33" b="43625"/>
          <a:stretch/>
        </p:blipFill>
        <p:spPr>
          <a:xfrm>
            <a:off x="8065313" y="1624598"/>
            <a:ext cx="3304154" cy="656335"/>
          </a:xfrm>
          <a:prstGeom prst="rect">
            <a:avLst/>
          </a:prstGeom>
        </p:spPr>
      </p:pic>
      <p:pic>
        <p:nvPicPr>
          <p:cNvPr id="8" name="Immagine 7" descr="Immagine che contiene clipart, design&#10;&#10;Il contenuto generato dall'IA potrebbe non essere corretto.">
            <a:extLst>
              <a:ext uri="{FF2B5EF4-FFF2-40B4-BE49-F238E27FC236}">
                <a16:creationId xmlns:a16="http://schemas.microsoft.com/office/drawing/2014/main" id="{273C0CD9-6A74-AC6F-5B6B-933B61E3F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113" y="2458076"/>
            <a:ext cx="902841" cy="112332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A2DC023-D979-B91D-41D1-D6E5C0112B91}"/>
              </a:ext>
            </a:extLst>
          </p:cNvPr>
          <p:cNvSpPr txBox="1"/>
          <p:nvPr/>
        </p:nvSpPr>
        <p:spPr>
          <a:xfrm>
            <a:off x="8169644" y="3951570"/>
            <a:ext cx="3434862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/>
              <a:t>Organico</a:t>
            </a:r>
          </a:p>
          <a:p>
            <a:pPr algn="l"/>
            <a:r>
              <a:rPr lang="it-IT" sz="2400" b="0" i="1" u="none" strike="noStrike" baseline="0" dirty="0"/>
              <a:t>tutti i </a:t>
            </a:r>
            <a:r>
              <a:rPr lang="it-IT" sz="2400" b="0" i="1" u="none" strike="noStrike" baseline="0" dirty="0">
                <a:solidFill>
                  <a:srgbClr val="009FE7"/>
                </a:solidFill>
              </a:rPr>
              <a:t>martedì </a:t>
            </a:r>
          </a:p>
          <a:p>
            <a:pPr algn="l"/>
            <a:r>
              <a:rPr lang="it-IT" sz="2400" b="0" i="1" u="none" strike="noStrike" baseline="0" dirty="0"/>
              <a:t>(+ </a:t>
            </a:r>
            <a:r>
              <a:rPr lang="it-IT" sz="2400" b="0" i="1" u="none" strike="noStrike" baseline="0" dirty="0">
                <a:solidFill>
                  <a:srgbClr val="009FE7"/>
                </a:solidFill>
              </a:rPr>
              <a:t>venerdì </a:t>
            </a:r>
            <a:r>
              <a:rPr lang="it-IT" sz="2400" b="0" i="1" u="none" strike="noStrike" baseline="0" dirty="0"/>
              <a:t>nel periodo estivo)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930191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A6EE-5925-0396-9F14-26B3220E5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90067566-57BF-04E0-2C44-3CC9BF40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organico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EA41D4-24BF-1E1D-8E6E-D3EF8B696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13</a:t>
            </a:fld>
            <a:endParaRPr lang="de-DE" dirty="0"/>
          </a:p>
        </p:txBody>
      </p:sp>
      <p:sp>
        <p:nvSpPr>
          <p:cNvPr id="11" name="Segnaposto testo 9">
            <a:extLst>
              <a:ext uri="{FF2B5EF4-FFF2-40B4-BE49-F238E27FC236}">
                <a16:creationId xmlns:a16="http://schemas.microsoft.com/office/drawing/2014/main" id="{A2ABC28D-DC40-8809-E531-C4D67C858CF3}"/>
              </a:ext>
            </a:extLst>
          </p:cNvPr>
          <p:cNvSpPr txBox="1">
            <a:spLocks/>
          </p:cNvSpPr>
          <p:nvPr/>
        </p:nvSpPr>
        <p:spPr>
          <a:xfrm>
            <a:off x="1354237" y="1407774"/>
            <a:ext cx="7960349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Segnaposto testo 4">
            <a:extLst>
              <a:ext uri="{FF2B5EF4-FFF2-40B4-BE49-F238E27FC236}">
                <a16:creationId xmlns:a16="http://schemas.microsoft.com/office/drawing/2014/main" id="{B27DA372-4951-1C01-1136-E4B0EE003BF9}"/>
              </a:ext>
            </a:extLst>
          </p:cNvPr>
          <p:cNvSpPr txBox="1">
            <a:spLocks/>
          </p:cNvSpPr>
          <p:nvPr/>
        </p:nvSpPr>
        <p:spPr>
          <a:xfrm>
            <a:off x="1354238" y="1974785"/>
            <a:ext cx="7960349" cy="44737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Scarti di giardinaggio, sfalci e potature (erba, foglie, potatura di piante)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b="1" dirty="0">
                <a:latin typeface="+mn-lt"/>
              </a:rPr>
              <a:t>Deiezioni di animali,</a:t>
            </a:r>
            <a:r>
              <a:rPr lang="it-IT" sz="2400" dirty="0">
                <a:latin typeface="+mn-lt"/>
              </a:rPr>
              <a:t> carta per confezioni alimentari (carta oleata, plastificata o con alluminio)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Mozziconi di sigaretta, liquidi, olio, prodotti chimici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Pannolini, assorbenti e stracci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400" dirty="0">
                <a:latin typeface="+mn-lt"/>
              </a:rPr>
              <a:t>Legno e cenere</a:t>
            </a:r>
            <a:endParaRPr lang="it-DE" sz="2400" dirty="0">
              <a:latin typeface="+mn-lt"/>
            </a:endParaRPr>
          </a:p>
        </p:txBody>
      </p:sp>
      <p:sp>
        <p:nvSpPr>
          <p:cNvPr id="14" name="AutoShape 4" descr="Bioplastiche: nell'Alto Vicentino possono essere gettate nella frazione  umida del rifiuto domestico - Alto Vicentino Ambiente">
            <a:extLst>
              <a:ext uri="{FF2B5EF4-FFF2-40B4-BE49-F238E27FC236}">
                <a16:creationId xmlns:a16="http://schemas.microsoft.com/office/drawing/2014/main" id="{7E8AFC8B-AC38-BA06-61E9-AAA9C8AB8D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A871CAB-D037-70D6-A1FA-A562205DE155}"/>
              </a:ext>
            </a:extLst>
          </p:cNvPr>
          <p:cNvSpPr txBox="1"/>
          <p:nvPr/>
        </p:nvSpPr>
        <p:spPr>
          <a:xfrm>
            <a:off x="9683001" y="3429000"/>
            <a:ext cx="1666754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EC9A6C71-A4A2-63DB-2153-3C0DBB5108F6}"/>
              </a:ext>
            </a:extLst>
          </p:cNvPr>
          <p:cNvSpPr/>
          <p:nvPr/>
        </p:nvSpPr>
        <p:spPr>
          <a:xfrm>
            <a:off x="9683000" y="3337284"/>
            <a:ext cx="1023581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0665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A930074-9AE2-514E-8BF5-6C52A88A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12" y="172740"/>
            <a:ext cx="10013497" cy="454613"/>
          </a:xfrm>
        </p:spPr>
        <p:txBody>
          <a:bodyPr wrap="square">
            <a:spAutoFit/>
          </a:bodyPr>
          <a:lstStyle/>
          <a:p>
            <a:r>
              <a:rPr lang="it-IT" dirty="0"/>
              <a:t>Imballaggi in plastica </a:t>
            </a:r>
            <a:endParaRPr lang="it-DE" dirty="0"/>
          </a:p>
        </p:txBody>
      </p:sp>
      <p:sp>
        <p:nvSpPr>
          <p:cNvPr id="9" name="Segnaposto contenuto 8">
            <a:extLst>
              <a:ext uri="{FF2B5EF4-FFF2-40B4-BE49-F238E27FC236}">
                <a16:creationId xmlns:a16="http://schemas.microsoft.com/office/drawing/2014/main" id="{FFB961D5-AFEA-344E-A49C-58008C68D3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09512" y="773499"/>
            <a:ext cx="11089875" cy="402098"/>
          </a:xfrm>
        </p:spPr>
        <p:txBody>
          <a:bodyPr>
            <a:spAutoFit/>
          </a:bodyPr>
          <a:lstStyle/>
          <a:p>
            <a:r>
              <a:rPr lang="it-IT" sz="2400" b="0" dirty="0"/>
              <a:t>Gli imballaggi in plastica vanno inseriti nel </a:t>
            </a:r>
            <a:r>
              <a:rPr lang="it-IT" sz="2400" dirty="0"/>
              <a:t>sacco giallo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A9521-0AF2-4AE5-8099-8EDE7E42D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14</a:t>
            </a:fld>
            <a:endParaRPr lang="de-DE" dirty="0"/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F6F553CB-9B0C-2700-4BC2-BA4052AC55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15526"/>
          <a:stretch/>
        </p:blipFill>
        <p:spPr>
          <a:xfrm>
            <a:off x="10469795" y="656543"/>
            <a:ext cx="2288298" cy="2524471"/>
          </a:xfrm>
          <a:prstGeom prst="rect">
            <a:avLst/>
          </a:prstGeom>
        </p:spPr>
      </p:pic>
      <p:sp>
        <p:nvSpPr>
          <p:cNvPr id="2" name="Segnaposto testo 9">
            <a:extLst>
              <a:ext uri="{FF2B5EF4-FFF2-40B4-BE49-F238E27FC236}">
                <a16:creationId xmlns:a16="http://schemas.microsoft.com/office/drawing/2014/main" id="{B6206348-E1E0-AF39-C7B2-B9D2BF10806C}"/>
              </a:ext>
            </a:extLst>
          </p:cNvPr>
          <p:cNvSpPr txBox="1">
            <a:spLocks/>
          </p:cNvSpPr>
          <p:nvPr/>
        </p:nvSpPr>
        <p:spPr>
          <a:xfrm>
            <a:off x="348749" y="1316202"/>
            <a:ext cx="6838087" cy="734843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5EF4C7B-A5F6-6853-49A1-6C75CE01E3AA}"/>
              </a:ext>
            </a:extLst>
          </p:cNvPr>
          <p:cNvSpPr txBox="1">
            <a:spLocks/>
          </p:cNvSpPr>
          <p:nvPr/>
        </p:nvSpPr>
        <p:spPr>
          <a:xfrm>
            <a:off x="348749" y="2165809"/>
            <a:ext cx="7318144" cy="429433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Bottiglie di acqua, latte, bibite e olio, flaconi e dispenser per detersivi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Saponi e cosmetici, contenitori per salse, creme, yogurt e gelati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Vaschette per alimenti (in PET, polistirolo e polipropilene), blister e involucri sagomati, grucce per abiti il plastica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Buste e sacchetti per pasta, patatine, caramelle, verdure e surgelati (anche quelli argentati internamente) 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Reti per frutta e verdura, pellicole trasparenti, sacchetti e buste dei negozi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Sacchi per prodotti da giardinaggio, detersivi e alimenti per animali</a:t>
            </a:r>
          </a:p>
          <a:p>
            <a:pPr marL="422275" indent="-285750">
              <a:buSzPct val="100000"/>
              <a:buFont typeface="Arial" panose="020B0604020202020204" pitchFamily="34" charset="0"/>
              <a:buChar char="•"/>
            </a:pP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Materiali per la protezione e il trasporto delle merci (pellicole, </a:t>
            </a:r>
            <a:r>
              <a:rPr lang="it-IT" sz="1600" dirty="0" err="1">
                <a:solidFill>
                  <a:schemeClr val="tx1"/>
                </a:solidFill>
                <a:latin typeface="Life Sans" panose="02000000000000000000" pitchFamily="2" charset="0"/>
              </a:rPr>
              <a:t>pluriball</a:t>
            </a:r>
            <a:r>
              <a:rPr lang="it-IT" sz="1600" dirty="0">
                <a:solidFill>
                  <a:schemeClr val="tx1"/>
                </a:solidFill>
                <a:latin typeface="Life Sans" panose="02000000000000000000" pitchFamily="2" charset="0"/>
              </a:rPr>
              <a:t>, chips in polistirolo, piatti e bicchieri monouso)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C13CA00-F2D0-3D5B-CF7B-AB72E2112376}"/>
              </a:ext>
            </a:extLst>
          </p:cNvPr>
          <p:cNvSpPr txBox="1"/>
          <p:nvPr/>
        </p:nvSpPr>
        <p:spPr>
          <a:xfrm>
            <a:off x="8392064" y="3149898"/>
            <a:ext cx="2907323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latin typeface="LifeSans-Bold"/>
              </a:rPr>
              <a:t>Imballaggi in plastica</a:t>
            </a:r>
          </a:p>
          <a:p>
            <a:pPr algn="l"/>
            <a:r>
              <a:rPr lang="it-IT" sz="2400" b="0" i="1" u="none" strike="noStrike" baseline="0" dirty="0">
                <a:solidFill>
                  <a:srgbClr val="009FE7"/>
                </a:solidFill>
                <a:latin typeface="LifeSans-MediumItalic"/>
              </a:rPr>
              <a:t>venerdì ogni due settimane</a:t>
            </a:r>
            <a:endParaRPr lang="it-IT" sz="24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553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65C661-B742-1C2C-7ACE-89E9EC35C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6A171F7-A24E-3B11-BB8D-BF270EE62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12" y="172740"/>
            <a:ext cx="10013497" cy="454613"/>
          </a:xfrm>
        </p:spPr>
        <p:txBody>
          <a:bodyPr wrap="square">
            <a:spAutoFit/>
          </a:bodyPr>
          <a:lstStyle/>
          <a:p>
            <a:r>
              <a:rPr lang="it-IT" dirty="0"/>
              <a:t>Imballaggi in plastica </a:t>
            </a:r>
            <a:endParaRPr lang="it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C33F59-B2C5-6059-2CB7-725B825BBC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15</a:t>
            </a:fld>
            <a:endParaRPr lang="de-DE" dirty="0"/>
          </a:p>
        </p:txBody>
      </p:sp>
      <p:pic>
        <p:nvPicPr>
          <p:cNvPr id="15" name="Immagine 14" descr="Immagine che contiene testo&#10;&#10;Descrizione generata automaticamente">
            <a:extLst>
              <a:ext uri="{FF2B5EF4-FFF2-40B4-BE49-F238E27FC236}">
                <a16:creationId xmlns:a16="http://schemas.microsoft.com/office/drawing/2014/main" id="{4F717174-0BEB-5210-D9D7-75859E86F8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5" t="15526"/>
          <a:stretch/>
        </p:blipFill>
        <p:spPr>
          <a:xfrm>
            <a:off x="10469795" y="656543"/>
            <a:ext cx="2288298" cy="2524471"/>
          </a:xfrm>
          <a:prstGeom prst="rect">
            <a:avLst/>
          </a:prstGeom>
        </p:spPr>
      </p:pic>
      <p:sp>
        <p:nvSpPr>
          <p:cNvPr id="8" name="Segnaposto testo 9">
            <a:extLst>
              <a:ext uri="{FF2B5EF4-FFF2-40B4-BE49-F238E27FC236}">
                <a16:creationId xmlns:a16="http://schemas.microsoft.com/office/drawing/2014/main" id="{AF5DC1FC-935A-19A0-4EFA-0DE90755970B}"/>
              </a:ext>
            </a:extLst>
          </p:cNvPr>
          <p:cNvSpPr txBox="1">
            <a:spLocks/>
          </p:cNvSpPr>
          <p:nvPr/>
        </p:nvSpPr>
        <p:spPr>
          <a:xfrm>
            <a:off x="300942" y="1088465"/>
            <a:ext cx="9225023" cy="595902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331726D7-B264-65F2-CE7F-9082693A0F2D}"/>
              </a:ext>
            </a:extLst>
          </p:cNvPr>
          <p:cNvSpPr txBox="1">
            <a:spLocks/>
          </p:cNvSpPr>
          <p:nvPr/>
        </p:nvSpPr>
        <p:spPr>
          <a:xfrm>
            <a:off x="300941" y="1671773"/>
            <a:ext cx="9124413" cy="27797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Giocattoli, scarpe da ginnastica, ciabatte in plastica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manufatti in plastica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DVD, CD, musicassette e videocassette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tx1"/>
                </a:solidFill>
                <a:latin typeface="Life Sans" panose="02000000000000000000" pitchFamily="2" charset="0"/>
              </a:rPr>
              <a:t>Penne ombrelli, rasoi usa e getta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chemeClr val="tx1"/>
                </a:solidFill>
                <a:latin typeface="Life Sans" panose="02000000000000000000" pitchFamily="2" charset="0"/>
              </a:rPr>
              <a:t>Non inserire sacchetti compostabili della spesa e attenzione ai seguenti simboli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3200" b="1" dirty="0">
              <a:solidFill>
                <a:schemeClr val="tx1"/>
              </a:solidFill>
              <a:latin typeface="Life Sans" panose="02000000000000000000" pitchFamily="2" charset="0"/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9D813B4E-0435-B735-0814-3CDC1B65ED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40" b="40048"/>
          <a:stretch/>
        </p:blipFill>
        <p:spPr>
          <a:xfrm>
            <a:off x="4913453" y="4721327"/>
            <a:ext cx="3231724" cy="77463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5F4B926-C848-541F-B9B6-62A4819682F0}"/>
              </a:ext>
            </a:extLst>
          </p:cNvPr>
          <p:cNvSpPr txBox="1"/>
          <p:nvPr/>
        </p:nvSpPr>
        <p:spPr>
          <a:xfrm>
            <a:off x="3433146" y="4826702"/>
            <a:ext cx="1666754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NO</a:t>
            </a: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435A65F9-8513-E3EB-5C59-453C7D820ADE}"/>
              </a:ext>
            </a:extLst>
          </p:cNvPr>
          <p:cNvSpPr/>
          <p:nvPr/>
        </p:nvSpPr>
        <p:spPr>
          <a:xfrm>
            <a:off x="3433146" y="4734986"/>
            <a:ext cx="1023581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57833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8A4B50F4-41ED-3F48-98A2-177D6C432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Vetro e metalli</a:t>
            </a:r>
            <a:endParaRPr lang="it-DE" dirty="0"/>
          </a:p>
        </p:txBody>
      </p:sp>
      <p:sp>
        <p:nvSpPr>
          <p:cNvPr id="9" name="Segnaposto contenuto 3">
            <a:extLst>
              <a:ext uri="{FF2B5EF4-FFF2-40B4-BE49-F238E27FC236}">
                <a16:creationId xmlns:a16="http://schemas.microsoft.com/office/drawing/2014/main" id="{D5C5A493-50A6-AB46-B38C-E99AB96B785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03184"/>
            <a:ext cx="11089875" cy="895566"/>
          </a:xfrm>
        </p:spPr>
        <p:txBody>
          <a:bodyPr>
            <a:spAutoFit/>
          </a:bodyPr>
          <a:lstStyle>
            <a:lvl1pPr>
              <a:defRPr b="1"/>
            </a:lvl1pPr>
          </a:lstStyle>
          <a:p>
            <a:r>
              <a:rPr lang="it-IT" sz="2800" b="0" dirty="0"/>
              <a:t>Vetro e metalli vanno conferiti nel 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contenitore</a:t>
            </a:r>
            <a:r>
              <a:rPr lang="it-IT" sz="2800" b="0" dirty="0"/>
              <a:t> </a:t>
            </a:r>
            <a:r>
              <a:rPr lang="it-IT" sz="2800" dirty="0">
                <a:solidFill>
                  <a:schemeClr val="accent4">
                    <a:lumMod val="75000"/>
                  </a:schemeClr>
                </a:solidFill>
              </a:rPr>
              <a:t>verde</a:t>
            </a:r>
          </a:p>
          <a:p>
            <a:endParaRPr lang="it-DE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C4E7EA-5CF4-1A45-8C27-0570546BA2DB}"/>
              </a:ext>
            </a:extLst>
          </p:cNvPr>
          <p:cNvSpPr txBox="1"/>
          <p:nvPr/>
        </p:nvSpPr>
        <p:spPr>
          <a:xfrm>
            <a:off x="11971606" y="1153551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AA80B7-0770-4FF2-90CE-5569678295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16</a:t>
            </a:fld>
            <a:endParaRPr lang="de-DE" dirty="0"/>
          </a:p>
        </p:txBody>
      </p:sp>
      <p:sp>
        <p:nvSpPr>
          <p:cNvPr id="12" name="Segnaposto testo 9">
            <a:extLst>
              <a:ext uri="{FF2B5EF4-FFF2-40B4-BE49-F238E27FC236}">
                <a16:creationId xmlns:a16="http://schemas.microsoft.com/office/drawing/2014/main" id="{45A328A2-F4BD-F24D-892C-787233DC5203}"/>
              </a:ext>
            </a:extLst>
          </p:cNvPr>
          <p:cNvSpPr txBox="1">
            <a:spLocks/>
          </p:cNvSpPr>
          <p:nvPr/>
        </p:nvSpPr>
        <p:spPr>
          <a:xfrm>
            <a:off x="672141" y="2376036"/>
            <a:ext cx="8159341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Segnaposto testo 4">
            <a:extLst>
              <a:ext uri="{FF2B5EF4-FFF2-40B4-BE49-F238E27FC236}">
                <a16:creationId xmlns:a16="http://schemas.microsoft.com/office/drawing/2014/main" id="{7AD05F78-E658-B2B2-8F47-E2FBE5669BB2}"/>
              </a:ext>
            </a:extLst>
          </p:cNvPr>
          <p:cNvSpPr txBox="1">
            <a:spLocks/>
          </p:cNvSpPr>
          <p:nvPr/>
        </p:nvSpPr>
        <p:spPr>
          <a:xfrm>
            <a:off x="672142" y="2943047"/>
            <a:ext cx="8159341" cy="34114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+mn-lt"/>
              </a:rPr>
              <a:t>Bottiglie, barattoli e vasetti in vetro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3200" dirty="0">
                <a:latin typeface="+mn-lt"/>
              </a:rPr>
              <a:t>IMBALLAGGI metallici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C7318BE-551B-0EAB-B55B-1F2C265073FC}"/>
              </a:ext>
            </a:extLst>
          </p:cNvPr>
          <p:cNvSpPr txBox="1"/>
          <p:nvPr/>
        </p:nvSpPr>
        <p:spPr>
          <a:xfrm>
            <a:off x="10162701" y="2787056"/>
            <a:ext cx="972308" cy="8275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4400" b="1" dirty="0">
                <a:solidFill>
                  <a:schemeClr val="tx2"/>
                </a:solidFill>
              </a:rPr>
              <a:t>SI</a:t>
            </a:r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F7AB1FFD-5138-4C3D-F962-09F91986957D}"/>
              </a:ext>
            </a:extLst>
          </p:cNvPr>
          <p:cNvSpPr/>
          <p:nvPr/>
        </p:nvSpPr>
        <p:spPr>
          <a:xfrm>
            <a:off x="9995960" y="2688220"/>
            <a:ext cx="1012034" cy="919223"/>
          </a:xfrm>
          <a:prstGeom prst="ellipse">
            <a:avLst/>
          </a:prstGeom>
          <a:noFill/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E416E83-F573-3645-264A-B7122FD003CE}"/>
              </a:ext>
            </a:extLst>
          </p:cNvPr>
          <p:cNvSpPr txBox="1"/>
          <p:nvPr/>
        </p:nvSpPr>
        <p:spPr>
          <a:xfrm>
            <a:off x="7745290" y="4060862"/>
            <a:ext cx="376310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400" b="1" i="0" u="none" strike="noStrike" baseline="0" dirty="0">
                <a:latin typeface="LifeSans-Bold"/>
              </a:rPr>
              <a:t>Vetro e metalli</a:t>
            </a:r>
          </a:p>
          <a:p>
            <a:pPr algn="l"/>
            <a:r>
              <a:rPr lang="it-IT" sz="2400" b="0" i="1" u="none" strike="noStrike" baseline="0" dirty="0">
                <a:solidFill>
                  <a:srgbClr val="009FE7"/>
                </a:solidFill>
                <a:latin typeface="LifeSans-MediumItalic"/>
              </a:rPr>
              <a:t>sabato - ogni due settimane</a:t>
            </a:r>
            <a:endParaRPr lang="it-IT" sz="24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232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3EE7F-20C3-A0A9-4E93-C147C180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14DDFE2-6B9D-BFD8-D7A5-C9182E235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Vetro e metalli</a:t>
            </a:r>
            <a:endParaRPr lang="it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D0A0938-60AA-1589-03FD-D5B7CA8AFC85}"/>
              </a:ext>
            </a:extLst>
          </p:cNvPr>
          <p:cNvSpPr txBox="1"/>
          <p:nvPr/>
        </p:nvSpPr>
        <p:spPr>
          <a:xfrm>
            <a:off x="11971606" y="1153551"/>
            <a:ext cx="0" cy="0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algn="l"/>
            <a:endParaRPr lang="x-none" sz="2000" dirty="0" err="1">
              <a:solidFill>
                <a:schemeClr val="bg2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8B234D-F404-117D-D623-22D14F2B07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17</a:t>
            </a:fld>
            <a:endParaRPr lang="de-DE" dirty="0"/>
          </a:p>
        </p:txBody>
      </p:sp>
      <p:sp>
        <p:nvSpPr>
          <p:cNvPr id="10" name="Segnaposto testo 9">
            <a:extLst>
              <a:ext uri="{FF2B5EF4-FFF2-40B4-BE49-F238E27FC236}">
                <a16:creationId xmlns:a16="http://schemas.microsoft.com/office/drawing/2014/main" id="{A1C0BC9F-DED0-AAD2-F282-1D1DEDDF1848}"/>
              </a:ext>
            </a:extLst>
          </p:cNvPr>
          <p:cNvSpPr txBox="1">
            <a:spLocks/>
          </p:cNvSpPr>
          <p:nvPr/>
        </p:nvSpPr>
        <p:spPr>
          <a:xfrm>
            <a:off x="335667" y="1162566"/>
            <a:ext cx="7508470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egnaposto testo 4">
            <a:extLst>
              <a:ext uri="{FF2B5EF4-FFF2-40B4-BE49-F238E27FC236}">
                <a16:creationId xmlns:a16="http://schemas.microsoft.com/office/drawing/2014/main" id="{D6708B27-7D6C-F138-2865-3E7CB0C29314}"/>
              </a:ext>
            </a:extLst>
          </p:cNvPr>
          <p:cNvSpPr txBox="1">
            <a:spLocks/>
          </p:cNvSpPr>
          <p:nvPr/>
        </p:nvSpPr>
        <p:spPr>
          <a:xfrm>
            <a:off x="291123" y="1729577"/>
            <a:ext cx="7508471" cy="458835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Piatti e tazzine in ceramica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Tubi al neon, lampadine a incandescenza e a basso consumo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Bicchieri in vetro, oggetti in cristallo, contenitori in vetroceramica (tipo pirex) o ceramica e frammenti di specchio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+mn-lt"/>
              </a:rPr>
              <a:t>Bombolette spray etichettate con simboli di pericolo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endParaRPr lang="it-IT" sz="1400" dirty="0">
              <a:latin typeface="+mn-lt"/>
            </a:endParaRPr>
          </a:p>
          <a:p>
            <a:pPr marL="136525"/>
            <a:endParaRPr lang="it-DE" sz="1400" dirty="0">
              <a:latin typeface="+mn-lt"/>
            </a:endParaRPr>
          </a:p>
        </p:txBody>
      </p:sp>
      <p:pic>
        <p:nvPicPr>
          <p:cNvPr id="14" name="Picture 2" descr="Chemical Hazard Symbols for Labels - Chemical Labels UK">
            <a:extLst>
              <a:ext uri="{FF2B5EF4-FFF2-40B4-BE49-F238E27FC236}">
                <a16:creationId xmlns:a16="http://schemas.microsoft.com/office/drawing/2014/main" id="{D7084212-D7A3-1ACF-0BA4-2A33F8747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9" y="4119087"/>
            <a:ext cx="1789624" cy="178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ccia angolare bidirezionale 15">
            <a:extLst>
              <a:ext uri="{FF2B5EF4-FFF2-40B4-BE49-F238E27FC236}">
                <a16:creationId xmlns:a16="http://schemas.microsoft.com/office/drawing/2014/main" id="{47538A73-3347-12C8-E957-4673EAC74880}"/>
              </a:ext>
            </a:extLst>
          </p:cNvPr>
          <p:cNvSpPr/>
          <p:nvPr/>
        </p:nvSpPr>
        <p:spPr>
          <a:xfrm>
            <a:off x="6857679" y="5695434"/>
            <a:ext cx="1396180" cy="450000"/>
          </a:xfrm>
          <a:prstGeom prst="leftUp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it-IT" sz="1600" dirty="0">
              <a:solidFill>
                <a:schemeClr val="bg1"/>
              </a:solidFill>
              <a:ea typeface="Roboto" panose="02000000000000000000" pitchFamily="2" charset="0"/>
              <a:cs typeface="Verdana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1108D7F-E647-FAC3-A8DE-EB62DFF72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165" y="1162566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1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contenuto 10">
            <a:extLst>
              <a:ext uri="{FF2B5EF4-FFF2-40B4-BE49-F238E27FC236}">
                <a16:creationId xmlns:a16="http://schemas.microsoft.com/office/drawing/2014/main" id="{B9561894-B9CE-9EA6-9BAF-3401627CD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9091" y="1915892"/>
            <a:ext cx="11088688" cy="3924300"/>
          </a:xfrm>
        </p:spPr>
        <p:txBody>
          <a:bodyPr>
            <a:noAutofit/>
          </a:bodyPr>
          <a:lstStyle/>
          <a:p>
            <a:r>
              <a:rPr lang="it-IT" sz="2400" dirty="0"/>
              <a:t>Non tutti gli oggetti trasparenti sono vetro</a:t>
            </a:r>
          </a:p>
          <a:p>
            <a:r>
              <a:rPr lang="it-IT" sz="2400" b="1" dirty="0"/>
              <a:t>Piatti e tazzine in ceramica </a:t>
            </a:r>
            <a:r>
              <a:rPr lang="it-IT" sz="2400" dirty="0"/>
              <a:t>non vanno conferiti nel vetro per evitare contaminazioni.</a:t>
            </a:r>
          </a:p>
          <a:p>
            <a:r>
              <a:rPr lang="it-IT" sz="2400" b="1" dirty="0"/>
              <a:t>Lampadine e neon </a:t>
            </a:r>
            <a:r>
              <a:rPr lang="it-IT" sz="2400" dirty="0"/>
              <a:t>non sono vetro riciclabile e devono essere smaltiti separatamente.</a:t>
            </a:r>
          </a:p>
          <a:p>
            <a:r>
              <a:rPr lang="it-IT" sz="2400" b="1" dirty="0"/>
              <a:t>Contenitori in vetroceramica o ceramica</a:t>
            </a:r>
            <a:r>
              <a:rPr lang="it-IT" sz="2400" dirty="0"/>
              <a:t>, come il pirex, non sono compatibili con il vetro da riciclo.</a:t>
            </a:r>
          </a:p>
          <a:p>
            <a:r>
              <a:rPr lang="it-IT" sz="2400" dirty="0"/>
              <a:t>Attenzione alle </a:t>
            </a:r>
            <a:r>
              <a:rPr lang="it-IT" sz="2400" b="1" dirty="0"/>
              <a:t>bombolette spray con simboli di pericolo</a:t>
            </a:r>
            <a:r>
              <a:rPr lang="it-IT" sz="2400" dirty="0"/>
              <a:t>, non vanno nel contenitore del vetro.</a:t>
            </a:r>
          </a:p>
        </p:txBody>
      </p:sp>
      <p:sp>
        <p:nvSpPr>
          <p:cNvPr id="12" name="Titolo 11">
            <a:extLst>
              <a:ext uri="{FF2B5EF4-FFF2-40B4-BE49-F238E27FC236}">
                <a16:creationId xmlns:a16="http://schemas.microsoft.com/office/drawing/2014/main" id="{98E7CC3C-0AD1-0C4B-B1A8-E71A13031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409465"/>
            <a:ext cx="11089875" cy="454613"/>
          </a:xfrm>
        </p:spPr>
        <p:txBody>
          <a:bodyPr wrap="square" anchor="b">
            <a:normAutofit/>
          </a:bodyPr>
          <a:lstStyle/>
          <a:p>
            <a:r>
              <a:rPr lang="it-IT"/>
              <a:t>I falsi amici del vetro: cosa non confondere</a:t>
            </a:r>
          </a:p>
        </p:txBody>
      </p:sp>
      <p:pic>
        <p:nvPicPr>
          <p:cNvPr id="14" name="Segnaposto contenuto 13" descr="Barattoli arrugginiti e altri rifiuti">
            <a:extLst>
              <a:ext uri="{FF2B5EF4-FFF2-40B4-BE49-F238E27FC236}">
                <a16:creationId xmlns:a16="http://schemas.microsoft.com/office/drawing/2014/main" id="{DF78BFE7-8C6E-4D9B-AD26-294FB7C18602}"/>
              </a:ext>
            </a:extLst>
          </p:cNvPr>
          <p:cNvPicPr>
            <a:picLocks noGrp="1" noChangeAspect="1"/>
          </p:cNvPicPr>
          <p:nvPr>
            <p:ph idx="15"/>
          </p:nvPr>
        </p:nvPicPr>
        <p:blipFill>
          <a:blip r:embed="rId3"/>
          <a:srcRect t="51310" r="1" b="44616"/>
          <a:stretch>
            <a:fillRect/>
          </a:stretch>
        </p:blipFill>
        <p:spPr>
          <a:xfrm>
            <a:off x="421548" y="1267039"/>
            <a:ext cx="11089875" cy="301557"/>
          </a:xfrm>
          <a:noFill/>
        </p:spPr>
      </p:pic>
      <p:sp>
        <p:nvSpPr>
          <p:cNvPr id="13" name="Segnaposto numero diapositiva 12">
            <a:extLst>
              <a:ext uri="{FF2B5EF4-FFF2-40B4-BE49-F238E27FC236}">
                <a16:creationId xmlns:a16="http://schemas.microsoft.com/office/drawing/2014/main" id="{1CAC04A4-E66E-3356-AF72-08A1C7D657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 wrap="none" anchor="ctr">
            <a:normAutofit/>
          </a:bodyPr>
          <a:lstStyle/>
          <a:p>
            <a:pPr defTabSz="1219170">
              <a:spcAft>
                <a:spcPts val="600"/>
              </a:spcAft>
            </a:pPr>
            <a:fld id="{D424896A-79E0-4944-BF7B-9D50BB71F74B}" type="slidenum">
              <a:rPr lang="de-DE" smtClean="0"/>
              <a:pPr defTabSz="1219170">
                <a:spcAft>
                  <a:spcPts val="600"/>
                </a:spcAft>
              </a:pPr>
              <a:t>18</a:t>
            </a:fld>
            <a:endParaRPr lang="de-DE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CF94E57-9EE5-94E9-D853-D37301F74465}"/>
              </a:ext>
            </a:extLst>
          </p:cNvPr>
          <p:cNvSpPr txBox="1"/>
          <p:nvPr/>
        </p:nvSpPr>
        <p:spPr>
          <a:xfrm>
            <a:off x="5014854" y="6125369"/>
            <a:ext cx="484425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it-IT" sz="1800" b="1" dirty="0">
                <a:solidFill>
                  <a:srgbClr val="009FE7"/>
                </a:solidFill>
              </a:rPr>
              <a:t>È VIETATO L'USO DEI SACCHI IN PLASTICA</a:t>
            </a:r>
          </a:p>
          <a:p>
            <a:pPr marL="0" indent="0">
              <a:buNone/>
            </a:pPr>
            <a:endParaRPr lang="it-IT" sz="1800" b="1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78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46DF6E9-8149-6340-845F-F8613E1B6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CARTA E CARTONE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799008-8C7F-41D6-9920-EC42CAC04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639" y="3197232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19</a:t>
            </a:fld>
            <a:endParaRPr lang="de-DE" dirty="0"/>
          </a:p>
        </p:txBody>
      </p:sp>
      <p:sp>
        <p:nvSpPr>
          <p:cNvPr id="5" name="Segnaposto testo 9">
            <a:extLst>
              <a:ext uri="{FF2B5EF4-FFF2-40B4-BE49-F238E27FC236}">
                <a16:creationId xmlns:a16="http://schemas.microsoft.com/office/drawing/2014/main" id="{1B0EC8B4-9894-8242-07F3-DB05B06128B3}"/>
              </a:ext>
            </a:extLst>
          </p:cNvPr>
          <p:cNvSpPr txBox="1">
            <a:spLocks/>
          </p:cNvSpPr>
          <p:nvPr/>
        </p:nvSpPr>
        <p:spPr>
          <a:xfrm>
            <a:off x="418523" y="998721"/>
            <a:ext cx="10038198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600" b="1" dirty="0">
                <a:solidFill>
                  <a:schemeClr val="bg1"/>
                </a:solidFill>
                <a:latin typeface="+mn-lt"/>
              </a:rPr>
              <a:t>Cosa mettere</a:t>
            </a:r>
            <a:endParaRPr lang="it-DE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B294E88B-31A1-A9D5-8E92-201EF33B5A69}"/>
              </a:ext>
            </a:extLst>
          </p:cNvPr>
          <p:cNvSpPr txBox="1">
            <a:spLocks/>
          </p:cNvSpPr>
          <p:nvPr/>
        </p:nvSpPr>
        <p:spPr>
          <a:xfrm>
            <a:off x="427422" y="1869922"/>
            <a:ext cx="8743020" cy="227005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Giornali, quaderni e riviste (senza parti adesive)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Contenitori in Tetra Pak (latte, succhi di frutta e altre bevande)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Sacchetti di carta, vaschette e scatole in cartone per alimenti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Confezioni in cartone per giocattoli e abbigliamento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Cartone della pizza senza residui di cibo</a:t>
            </a: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6725D974-5B0C-1DEA-3FE2-622E4E27BF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123">
            <a:off x="9016615" y="1078285"/>
            <a:ext cx="2645744" cy="2025287"/>
          </a:xfrm>
          <a:prstGeom prst="rect">
            <a:avLst/>
          </a:prstGeom>
        </p:spPr>
      </p:pic>
      <p:sp>
        <p:nvSpPr>
          <p:cNvPr id="4" name="AutoShape 2" descr="Produzione campane per la raccolta della carta | Roplast">
            <a:extLst>
              <a:ext uri="{FF2B5EF4-FFF2-40B4-BE49-F238E27FC236}">
                <a16:creationId xmlns:a16="http://schemas.microsoft.com/office/drawing/2014/main" id="{62D35870-22FC-2D4B-A51E-E743499187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Produzione campane per la raccolta della carta | Roplast">
            <a:extLst>
              <a:ext uri="{FF2B5EF4-FFF2-40B4-BE49-F238E27FC236}">
                <a16:creationId xmlns:a16="http://schemas.microsoft.com/office/drawing/2014/main" id="{F2C6A613-9EB3-C2C4-0AE9-54E47F76982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64035A9-E6A1-8136-5DB8-80B4B359E8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470" y="2769400"/>
            <a:ext cx="1207113" cy="117663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0BD6547-6F72-8305-1A2C-DD1989BD8672}"/>
              </a:ext>
            </a:extLst>
          </p:cNvPr>
          <p:cNvSpPr txBox="1"/>
          <p:nvPr/>
        </p:nvSpPr>
        <p:spPr>
          <a:xfrm>
            <a:off x="4117026" y="4597167"/>
            <a:ext cx="6096000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800" b="1" i="0" u="none" strike="noStrike" baseline="0" dirty="0">
                <a:latin typeface="LifeSans-Bold"/>
              </a:rPr>
              <a:t>Carta e cartone</a:t>
            </a:r>
          </a:p>
          <a:p>
            <a:pPr algn="l"/>
            <a:r>
              <a:rPr lang="it-IT" sz="2800" b="1" i="0" u="none" strike="noStrike" baseline="0" dirty="0">
                <a:latin typeface="LifeSans-SemiBold"/>
              </a:rPr>
              <a:t>in scatole di cartone, sacchi in carta, </a:t>
            </a:r>
          </a:p>
          <a:p>
            <a:pPr algn="l"/>
            <a:r>
              <a:rPr lang="it-IT" sz="2800" b="1" i="0" u="none" strike="noStrike" baseline="0" dirty="0">
                <a:latin typeface="LifeSans-SemiBold"/>
              </a:rPr>
              <a:t>in pacchi ben legati</a:t>
            </a:r>
          </a:p>
          <a:p>
            <a:pPr algn="l"/>
            <a:r>
              <a:rPr lang="it-IT" sz="2800" b="0" i="1" u="none" strike="noStrike" baseline="0" dirty="0">
                <a:solidFill>
                  <a:srgbClr val="009FE7"/>
                </a:solidFill>
                <a:latin typeface="LifeSans-MediumItalic"/>
              </a:rPr>
              <a:t>venerdì - ogni due settimane</a:t>
            </a:r>
            <a:endParaRPr lang="it-IT" sz="2800" dirty="0">
              <a:solidFill>
                <a:srgbClr val="009F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B39122-9AC1-13C8-A38E-3A7C4A146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82" y="279768"/>
            <a:ext cx="11089875" cy="454613"/>
          </a:xfrm>
        </p:spPr>
        <p:txBody>
          <a:bodyPr/>
          <a:lstStyle/>
          <a:p>
            <a:r>
              <a:rPr lang="it-IT" dirty="0"/>
              <a:t>Percentuale raccolta differenziata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15E0D88B-6F63-82AA-E664-1D45626BD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</a:t>
            </a:fld>
            <a:endParaRPr lang="de-DE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79E779C-B354-94C9-238A-8F442BC9CB4D}"/>
              </a:ext>
            </a:extLst>
          </p:cNvPr>
          <p:cNvSpPr txBox="1"/>
          <p:nvPr/>
        </p:nvSpPr>
        <p:spPr>
          <a:xfrm>
            <a:off x="685702" y="5671236"/>
            <a:ext cx="10820595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dirty="0"/>
              <a:t>Il </a:t>
            </a:r>
            <a:r>
              <a:rPr lang="it-IT" b="0" i="0" dirty="0">
                <a:solidFill>
                  <a:srgbClr val="0A0A0A"/>
                </a:solidFill>
                <a:effectLst/>
                <a:latin typeface="Arial" panose="020B0604020202020204" pitchFamily="34" charset="0"/>
                <a:hlinkClick r:id="rId2"/>
              </a:rPr>
              <a:t>Programma Regionale di Gestione dei Rifiuti (PRGR) 2022-2027</a:t>
            </a:r>
            <a:r>
              <a:rPr lang="it-IT" b="0" i="0" dirty="0">
                <a:solidFill>
                  <a:srgbClr val="0A0A0A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it-IT" dirty="0"/>
              <a:t>la raccolta differenziata </a:t>
            </a:r>
            <a:r>
              <a:rPr lang="it-IT" sz="3200" u="sng" dirty="0"/>
              <a:t>all'</a:t>
            </a:r>
            <a:r>
              <a:rPr lang="it-IT" sz="3200" b="1" u="sng" dirty="0">
                <a:effectLst/>
              </a:rPr>
              <a:t>83,3% entro il 2027</a:t>
            </a:r>
            <a:endParaRPr lang="it-IT" sz="3200" u="sng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184F5EE-CD8B-58E9-FC8C-38CC009BB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4" y="797586"/>
            <a:ext cx="8510954" cy="4720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73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75A23-C31E-99D3-92CF-3540A29224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9C6B479-8ACF-86C4-BBBC-30961AB5F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it-IT" dirty="0"/>
              <a:t>CARTA E CARTONE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672F2-6DEF-DB80-ABBA-B8DEAB890F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4639" y="3197232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20</a:t>
            </a:fld>
            <a:endParaRPr lang="de-DE" dirty="0"/>
          </a:p>
        </p:txBody>
      </p:sp>
      <p:sp>
        <p:nvSpPr>
          <p:cNvPr id="19" name="Segnaposto testo 9">
            <a:extLst>
              <a:ext uri="{FF2B5EF4-FFF2-40B4-BE49-F238E27FC236}">
                <a16:creationId xmlns:a16="http://schemas.microsoft.com/office/drawing/2014/main" id="{D196B821-6D38-1DDF-C3BF-3BBE3D823637}"/>
              </a:ext>
            </a:extLst>
          </p:cNvPr>
          <p:cNvSpPr txBox="1">
            <a:spLocks/>
          </p:cNvSpPr>
          <p:nvPr/>
        </p:nvSpPr>
        <p:spPr>
          <a:xfrm>
            <a:off x="260430" y="1285995"/>
            <a:ext cx="9340769" cy="567011"/>
          </a:xfrm>
          <a:prstGeom prst="rect">
            <a:avLst/>
          </a:prstGeom>
          <a:solidFill>
            <a:srgbClr val="009FDA"/>
          </a:solidFill>
          <a:ln>
            <a:solidFill>
              <a:schemeClr val="accent1"/>
            </a:solidFill>
          </a:ln>
        </p:spPr>
        <p:txBody>
          <a:bodyPr anchor="ctr"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3200" b="1" dirty="0">
                <a:solidFill>
                  <a:schemeClr val="bg1"/>
                </a:solidFill>
                <a:latin typeface="+mn-lt"/>
              </a:rPr>
              <a:t>Cosa non mettere</a:t>
            </a:r>
            <a:endParaRPr lang="it-DE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Segnaposto testo 4">
            <a:extLst>
              <a:ext uri="{FF2B5EF4-FFF2-40B4-BE49-F238E27FC236}">
                <a16:creationId xmlns:a16="http://schemas.microsoft.com/office/drawing/2014/main" id="{85FD62F6-70C2-8D39-6A56-D04D1B9B0181}"/>
              </a:ext>
            </a:extLst>
          </p:cNvPr>
          <p:cNvSpPr txBox="1">
            <a:spLocks/>
          </p:cNvSpPr>
          <p:nvPr/>
        </p:nvSpPr>
        <p:spPr>
          <a:xfrm>
            <a:off x="260430" y="1853006"/>
            <a:ext cx="9236597" cy="28010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sporca di alimenti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chimica del fax o autocopiante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Scontrini fiscali in carta chimica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Carta da forno, biglietti plastificati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Cartone della pizza con residui di cibo </a:t>
            </a:r>
          </a:p>
          <a:p>
            <a:pPr marL="422275" indent="-285750">
              <a:buFont typeface="Arial" panose="020B0604020202020204" pitchFamily="34" charset="0"/>
              <a:buChar char="•"/>
            </a:pPr>
            <a:r>
              <a:rPr lang="it-IT" dirty="0">
                <a:latin typeface="+mn-lt"/>
              </a:rPr>
              <a:t>Sacchetti di plastica involucri di cellophane</a:t>
            </a:r>
          </a:p>
          <a:p>
            <a:pPr marL="136525"/>
            <a:endParaRPr lang="it-DE" sz="1400" dirty="0">
              <a:latin typeface="+mn-lt"/>
            </a:endParaRPr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1509EEB0-4AEC-568E-3D70-2C10BBF5944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4123">
            <a:off x="8992088" y="1008684"/>
            <a:ext cx="2645744" cy="2025287"/>
          </a:xfrm>
          <a:prstGeom prst="rect">
            <a:avLst/>
          </a:prstGeom>
        </p:spPr>
      </p:pic>
      <p:sp>
        <p:nvSpPr>
          <p:cNvPr id="4" name="AutoShape 2" descr="Produzione campane per la raccolta della carta | Roplast">
            <a:extLst>
              <a:ext uri="{FF2B5EF4-FFF2-40B4-BE49-F238E27FC236}">
                <a16:creationId xmlns:a16="http://schemas.microsoft.com/office/drawing/2014/main" id="{7DE79241-27C3-ED3C-205F-D9E83E5D2E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4" descr="Produzione campane per la raccolta della carta | Roplast">
            <a:extLst>
              <a:ext uri="{FF2B5EF4-FFF2-40B4-BE49-F238E27FC236}">
                <a16:creationId xmlns:a16="http://schemas.microsoft.com/office/drawing/2014/main" id="{0CCDBB6C-837F-037E-2276-A83701DB17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70524042-DF22-48E0-18C4-4286B4812A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4822" y="3041826"/>
            <a:ext cx="1896020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8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A925A2-9ACD-500E-097D-CCD111AA4F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A740AE1-8306-88BA-21A8-1FCFFB6145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21</a:t>
            </a:fld>
            <a:endParaRPr lang="de-DE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852FC3E-2A79-40FA-8B01-923283B1AB6A}"/>
              </a:ext>
            </a:extLst>
          </p:cNvPr>
          <p:cNvSpPr txBox="1"/>
          <p:nvPr/>
        </p:nvSpPr>
        <p:spPr>
          <a:xfrm>
            <a:off x="6967959" y="5421610"/>
            <a:ext cx="3159889" cy="1026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0" marR="0" lvl="0" indent="0" algn="ctr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Servizio di ritiro a bordo strada</a:t>
            </a:r>
          </a:p>
          <a:p>
            <a:pPr marL="0" marR="0" lvl="0" indent="0" algn="ctr" defTabSz="8710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In corrispondenza del numero civico</a:t>
            </a:r>
          </a:p>
        </p:txBody>
      </p:sp>
      <p:sp>
        <p:nvSpPr>
          <p:cNvPr id="5" name="Segnaposto testo 1">
            <a:extLst>
              <a:ext uri="{FF2B5EF4-FFF2-40B4-BE49-F238E27FC236}">
                <a16:creationId xmlns:a16="http://schemas.microsoft.com/office/drawing/2014/main" id="{CEAF1949-4993-DF41-8DF6-2E388CD6992E}"/>
              </a:ext>
            </a:extLst>
          </p:cNvPr>
          <p:cNvSpPr txBox="1">
            <a:spLocks/>
          </p:cNvSpPr>
          <p:nvPr/>
        </p:nvSpPr>
        <p:spPr>
          <a:xfrm>
            <a:off x="417914" y="1263375"/>
            <a:ext cx="11089874" cy="4459825"/>
          </a:xfrm>
          <a:prstGeom prst="rect">
            <a:avLst/>
          </a:prstGeom>
        </p:spPr>
        <p:txBody>
          <a:bodyPr/>
          <a:lstStyle>
            <a:lvl1pPr marL="0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2000" kern="1200" baseline="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52546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8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514165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6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766712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400" kern="1200" dirty="0" smtClean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1028331" indent="0" algn="l" defTabSz="1219194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10000"/>
              <a:buFont typeface="Wingdings" panose="05000000000000000000" pitchFamily="2" charset="2"/>
              <a:buNone/>
              <a:defRPr lang="de-DE" sz="1200" kern="1200" dirty="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35278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79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975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572" indent="-304799" algn="l" defTabSz="1219194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endParaRPr lang="it-IT" dirty="0">
              <a:solidFill>
                <a:srgbClr val="474746"/>
              </a:solidFill>
              <a:latin typeface="Segoe UI"/>
            </a:endParaRP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Come effettuare la prenotazione:</a:t>
            </a:r>
          </a:p>
          <a:p>
            <a:pPr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defRPr/>
            </a:pPr>
            <a:endParaRPr lang="it-IT" sz="4000" dirty="0">
              <a:solidFill>
                <a:schemeClr val="tx1"/>
              </a:solidFill>
              <a:latin typeface="Segoe UI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Numero verde Aprica: </a:t>
            </a:r>
            <a:r>
              <a:rPr lang="it-IT" sz="4000" b="1" kern="0" cap="all" spc="-52" dirty="0">
                <a:solidFill>
                  <a:schemeClr val="accent1"/>
                </a:solidFill>
                <a:ea typeface="+mj-ea"/>
              </a:rPr>
              <a:t>800 437678</a:t>
            </a: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lang="it-IT" sz="4000" b="1" kern="0" cap="all" spc="-52" dirty="0">
              <a:solidFill>
                <a:schemeClr val="accent1"/>
              </a:solidFill>
              <a:ea typeface="+mj-ea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chemeClr val="tx1"/>
                </a:solidFill>
                <a:latin typeface="Segoe UI"/>
              </a:rPr>
              <a:t>Online tramite la piattaforma sul sito </a:t>
            </a:r>
            <a:r>
              <a:rPr kumimoji="0" lang="it-IT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  <a:hlinkClick r:id="rId3"/>
              </a:rPr>
              <a:t>www.apricaspa.it</a:t>
            </a: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endParaRPr kumimoji="0" lang="it-IT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indent="-3429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9FDA"/>
              </a:buClr>
              <a:buSzPct val="140000"/>
              <a:buFont typeface="Arial" panose="020B0604020202020204" pitchFamily="34" charset="0"/>
              <a:buChar char="•"/>
              <a:defRPr/>
            </a:pPr>
            <a:r>
              <a:rPr lang="it-IT" sz="4000" dirty="0">
                <a:solidFill>
                  <a:srgbClr val="000000"/>
                </a:solidFill>
                <a:latin typeface="Segoe UI"/>
                <a:cs typeface="+mn-cs"/>
              </a:rPr>
              <a:t>App Puliamo</a:t>
            </a:r>
          </a:p>
          <a:p>
            <a:endParaRPr lang="it-DE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1A930074-9AE2-514E-8BF5-6C52A88AE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575"/>
            <a:ext cx="11088688" cy="454025"/>
          </a:xfrm>
        </p:spPr>
        <p:txBody>
          <a:bodyPr/>
          <a:lstStyle/>
          <a:p>
            <a:r>
              <a:rPr lang="it-IT" dirty="0"/>
              <a:t>RITIRO INGOMBRANTI</a:t>
            </a:r>
            <a:endParaRPr lang="it-DE" dirty="0"/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8A8B72C3-0085-42BC-86B6-E16B63C26B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10" y="2047562"/>
            <a:ext cx="1414275" cy="877826"/>
          </a:xfrm>
          <a:prstGeom prst="rect">
            <a:avLst/>
          </a:prstGeom>
        </p:spPr>
      </p:pic>
      <p:sp>
        <p:nvSpPr>
          <p:cNvPr id="10" name="Segnaposto contenuto 8">
            <a:extLst>
              <a:ext uri="{FF2B5EF4-FFF2-40B4-BE49-F238E27FC236}">
                <a16:creationId xmlns:a16="http://schemas.microsoft.com/office/drawing/2014/main" id="{FFB961D5-AFEA-344E-A49C-58008C68D3E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402098"/>
          </a:xfrm>
        </p:spPr>
        <p:txBody>
          <a:bodyPr/>
          <a:lstStyle/>
          <a:p>
            <a:r>
              <a:rPr lang="it-IT" sz="2400" dirty="0"/>
              <a:t>Dedicato alle utenze domestiche</a:t>
            </a:r>
            <a:endParaRPr lang="it-DE" sz="2400" dirty="0"/>
          </a:p>
        </p:txBody>
      </p:sp>
    </p:spTree>
    <p:extLst>
      <p:ext uri="{BB962C8B-B14F-4D97-AF65-F5344CB8AC3E}">
        <p14:creationId xmlns:p14="http://schemas.microsoft.com/office/powerpoint/2010/main" val="2858851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A0E03-7AA4-FD01-951A-22CA1AE80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F09FDF-C991-7D65-3F8A-ABA161924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22</a:t>
            </a:fld>
            <a:endParaRPr lang="de-DE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BEE796CE-11E7-500B-5B69-D8D624E4F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409575"/>
            <a:ext cx="11088688" cy="454025"/>
          </a:xfrm>
        </p:spPr>
        <p:txBody>
          <a:bodyPr/>
          <a:lstStyle/>
          <a:p>
            <a:r>
              <a:rPr lang="it-IT" dirty="0"/>
              <a:t>Centro di raccolta</a:t>
            </a:r>
            <a:endParaRPr lang="it-DE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E8612F3-B997-9757-61E6-E9A68E81702C}"/>
              </a:ext>
            </a:extLst>
          </p:cNvPr>
          <p:cNvSpPr txBox="1"/>
          <p:nvPr/>
        </p:nvSpPr>
        <p:spPr>
          <a:xfrm>
            <a:off x="6797041" y="1959376"/>
            <a:ext cx="34494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36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via dell’Artigianato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8E4FD77-545E-2EC8-9FBB-289463BCF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564" y="1039366"/>
            <a:ext cx="404700" cy="58703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2B9F344-BE6A-C8F2-85F3-70689588CA19}"/>
              </a:ext>
            </a:extLst>
          </p:cNvPr>
          <p:cNvSpPr txBox="1"/>
          <p:nvPr/>
        </p:nvSpPr>
        <p:spPr>
          <a:xfrm>
            <a:off x="1242654" y="5365463"/>
            <a:ext cx="1047551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it-IT" sz="2800" b="1" i="0" u="none" strike="noStrike" baseline="0" dirty="0">
              <a:solidFill>
                <a:srgbClr val="00B0F0"/>
              </a:solidFill>
            </a:endParaRPr>
          </a:p>
          <a:p>
            <a:pPr algn="l"/>
            <a:r>
              <a:rPr lang="it-IT" sz="2800" b="1" i="0" u="none" strike="noStrike" baseline="0" dirty="0">
                <a:solidFill>
                  <a:srgbClr val="00B0F0"/>
                </a:solidFill>
              </a:rPr>
              <a:t>Solo per aziende munite di iscrizione all’Albo dei Gestori Ambientali per il trasporto e allegato modello IA.</a:t>
            </a: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5838933-F161-2E91-4701-EB99B5A93F6E}"/>
              </a:ext>
            </a:extLst>
          </p:cNvPr>
          <p:cNvSpPr txBox="1"/>
          <p:nvPr/>
        </p:nvSpPr>
        <p:spPr>
          <a:xfrm>
            <a:off x="563727" y="1039366"/>
            <a:ext cx="6096000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2000" b="1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Orario invernale</a:t>
            </a:r>
          </a:p>
          <a:p>
            <a:pPr algn="l"/>
            <a:r>
              <a:rPr lang="it-IT" sz="2000" b="1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1 ottobre al 31 maggio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lunedì e mercoledì: 14.00-17.00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martedì, giovedì e venerdì: chiuso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sabato: 8.30-12.30 • 14.00-18.00</a:t>
            </a:r>
          </a:p>
          <a:p>
            <a:pPr algn="l"/>
            <a:endParaRPr lang="it-IT" sz="2000" dirty="0">
              <a:solidFill>
                <a:srgbClr val="5857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l"/>
            <a:r>
              <a:rPr lang="it-IT" sz="2000" b="1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Orario estivo</a:t>
            </a:r>
          </a:p>
          <a:p>
            <a:pPr algn="l"/>
            <a:r>
              <a:rPr lang="it-IT" sz="2000" b="1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dal 1 giugno al 30 settembre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lunedì e mercoledì: 16.00-19.00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martedì, giovedì e venerdì: chiuso</a:t>
            </a:r>
          </a:p>
          <a:p>
            <a:pPr algn="l"/>
            <a:r>
              <a:rPr lang="it-IT" sz="200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sabato: 8.30-12.30 • 14.00-18.00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97E9227-C600-3A37-F6CB-A9E68C69C08B}"/>
              </a:ext>
            </a:extLst>
          </p:cNvPr>
          <p:cNvSpPr txBox="1"/>
          <p:nvPr/>
        </p:nvSpPr>
        <p:spPr>
          <a:xfrm>
            <a:off x="419100" y="5062509"/>
            <a:ext cx="8262620" cy="6059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2800" b="1" dirty="0">
                <a:solidFill>
                  <a:srgbClr val="009FE7"/>
                </a:solidFill>
              </a:rPr>
              <a:t>Accesso tramite tessera dedicata</a:t>
            </a:r>
          </a:p>
        </p:txBody>
      </p:sp>
    </p:spTree>
    <p:extLst>
      <p:ext uri="{BB962C8B-B14F-4D97-AF65-F5344CB8AC3E}">
        <p14:creationId xmlns:p14="http://schemas.microsoft.com/office/powerpoint/2010/main" val="4024823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95D60F1-04C1-3A6C-7CFF-969BE1871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Sportello tari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DFCE48B-5F96-847E-E261-602D4E0EB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23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C2A5DB9-C5E7-052D-4F89-E43C5D390B15}"/>
              </a:ext>
            </a:extLst>
          </p:cNvPr>
          <p:cNvSpPr txBox="1"/>
          <p:nvPr/>
        </p:nvSpPr>
        <p:spPr>
          <a:xfrm>
            <a:off x="232054" y="954110"/>
            <a:ext cx="4705706" cy="24042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ts val="2880"/>
              </a:lnSpc>
              <a:spcAft>
                <a:spcPts val="1200"/>
              </a:spcAft>
            </a:pPr>
            <a:r>
              <a:rPr lang="it-IT" sz="1800" b="1" dirty="0">
                <a:solidFill>
                  <a:srgbClr val="009FE7"/>
                </a:solidFill>
              </a:rPr>
              <a:t>Indirizzo</a:t>
            </a:r>
          </a:p>
          <a:p>
            <a:pPr algn="l">
              <a:lnSpc>
                <a:spcPts val="2520"/>
              </a:lnSpc>
              <a:buNone/>
            </a:pPr>
            <a:r>
              <a:rPr lang="it-IT" b="1" i="0" dirty="0">
                <a:solidFill>
                  <a:srgbClr val="636B71"/>
                </a:solidFill>
                <a:effectLst/>
              </a:rPr>
              <a:t>Piazza </a:t>
            </a:r>
            <a:r>
              <a:rPr lang="it-IT" sz="1800" b="1" dirty="0">
                <a:solidFill>
                  <a:srgbClr val="009FE7"/>
                </a:solidFill>
                <a:cs typeface="Segoe UI" panose="020B0502040204020203" pitchFamily="34" charset="0"/>
              </a:rPr>
              <a:t>Matteotti</a:t>
            </a:r>
            <a:r>
              <a:rPr lang="it-IT" b="1" i="0" dirty="0">
                <a:solidFill>
                  <a:srgbClr val="636B71"/>
                </a:solidFill>
                <a:effectLst/>
              </a:rPr>
              <a:t> n. 1</a:t>
            </a:r>
            <a:br>
              <a:rPr lang="it-IT" b="0" i="0" dirty="0">
                <a:solidFill>
                  <a:srgbClr val="636B71"/>
                </a:solidFill>
                <a:effectLst/>
              </a:rPr>
            </a:br>
            <a:r>
              <a:rPr lang="it-IT" b="0" i="0" dirty="0">
                <a:solidFill>
                  <a:srgbClr val="636B71"/>
                </a:solidFill>
                <a:effectLst/>
              </a:rPr>
              <a:t>(la Sala Consiliare)</a:t>
            </a:r>
          </a:p>
          <a:p>
            <a:pPr algn="l">
              <a:lnSpc>
                <a:spcPts val="2520"/>
              </a:lnSpc>
              <a:buNone/>
            </a:pPr>
            <a:endParaRPr lang="it-IT" b="0" i="0" dirty="0">
              <a:solidFill>
                <a:srgbClr val="636B71"/>
              </a:solidFill>
              <a:effectLst/>
            </a:endParaRPr>
          </a:p>
          <a:p>
            <a:pPr>
              <a:lnSpc>
                <a:spcPts val="2880"/>
              </a:lnSpc>
              <a:spcAft>
                <a:spcPts val="1200"/>
              </a:spcAft>
              <a:buNone/>
            </a:pPr>
            <a:r>
              <a:rPr lang="it-IT" sz="1800" b="1" dirty="0">
                <a:solidFill>
                  <a:srgbClr val="009FE7"/>
                </a:solidFill>
              </a:rPr>
              <a:t>Orari</a:t>
            </a:r>
          </a:p>
          <a:p>
            <a:pPr algn="l">
              <a:lnSpc>
                <a:spcPts val="2520"/>
              </a:lnSpc>
              <a:buNone/>
            </a:pPr>
            <a:r>
              <a:rPr lang="it-IT" sz="2000" b="1" i="0" dirty="0">
                <a:solidFill>
                  <a:srgbClr val="636B71"/>
                </a:solidFill>
                <a:effectLst/>
              </a:rPr>
              <a:t>Venerdì dalle ore 9.00 alle ore 13.00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A78E5762-6FEE-F181-5F0C-3CBF7363DFB1}"/>
              </a:ext>
            </a:extLst>
          </p:cNvPr>
          <p:cNvCxnSpPr>
            <a:cxnSpLocks/>
          </p:cNvCxnSpPr>
          <p:nvPr/>
        </p:nvCxnSpPr>
        <p:spPr>
          <a:xfrm flipV="1">
            <a:off x="4744720" y="2156234"/>
            <a:ext cx="624840" cy="99336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4F1F201-C2B7-13B7-4599-DBEC3CB1618D}"/>
              </a:ext>
            </a:extLst>
          </p:cNvPr>
          <p:cNvSpPr txBox="1"/>
          <p:nvPr/>
        </p:nvSpPr>
        <p:spPr>
          <a:xfrm>
            <a:off x="232054" y="3611563"/>
            <a:ext cx="60960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r>
              <a:rPr lang="it-IT" sz="1800" b="1" i="0" u="none" strike="noStrike" baseline="0" dirty="0">
                <a:solidFill>
                  <a:srgbClr val="009FE7"/>
                </a:solidFill>
                <a:latin typeface="LifeSans-Regular"/>
              </a:rPr>
              <a:t>info</a:t>
            </a:r>
          </a:p>
          <a:p>
            <a:pPr algn="l"/>
            <a:r>
              <a:rPr lang="it-IT" b="1" dirty="0">
                <a:solidFill>
                  <a:srgbClr val="636B71"/>
                </a:solidFill>
              </a:rPr>
              <a:t>tiamantova</a:t>
            </a:r>
            <a:r>
              <a:rPr lang="it-IT" sz="1800" b="1" i="0" u="none" strike="noStrike" baseline="0" dirty="0">
                <a:solidFill>
                  <a:srgbClr val="333333"/>
                </a:solidFill>
                <a:latin typeface="LifeSans-Bold"/>
              </a:rPr>
              <a:t>.aprica@a2a.eu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ED20A28-1782-8DA7-EB2D-325273819A87}"/>
              </a:ext>
            </a:extLst>
          </p:cNvPr>
          <p:cNvSpPr txBox="1"/>
          <p:nvPr/>
        </p:nvSpPr>
        <p:spPr>
          <a:xfrm>
            <a:off x="5397214" y="1691422"/>
            <a:ext cx="6174398" cy="51329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it-IT" sz="1800" b="1" i="0" u="none" strike="noStrike" baseline="0" dirty="0">
                <a:solidFill>
                  <a:srgbClr val="009FE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cadenza quindicinale </a:t>
            </a:r>
            <a:r>
              <a:rPr lang="it-IT" sz="1800" b="0" i="0" u="none" strike="noStrike" baseline="0" dirty="0">
                <a:solidFill>
                  <a:srgbClr val="585757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 aperture straordinarie </a:t>
            </a:r>
          </a:p>
          <a:p>
            <a:endParaRPr lang="it-IT" sz="1800" b="0" i="0" u="none" strike="noStrike" baseline="0" dirty="0">
              <a:solidFill>
                <a:srgbClr val="585757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29/05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12/06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/>
              <a:t>26/06</a:t>
            </a: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it-IT" b="1" dirty="0">
                <a:solidFill>
                  <a:srgbClr val="009FE7"/>
                </a:solidFill>
              </a:rPr>
              <a:t>Terminata la distribuzione lo sportello sarò quindi nelle seguenti date: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22/05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29/05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05/05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12/06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/>
              <a:t>19/06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b="1" dirty="0">
                <a:solidFill>
                  <a:srgbClr val="00B0F0"/>
                </a:solidFill>
              </a:rPr>
              <a:t>26/06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AD15AB2E-0978-6523-C4FC-C3552E016D7E}"/>
              </a:ext>
            </a:extLst>
          </p:cNvPr>
          <p:cNvSpPr txBox="1"/>
          <p:nvPr/>
        </p:nvSpPr>
        <p:spPr>
          <a:xfrm>
            <a:off x="7091680" y="2211463"/>
            <a:ext cx="3156878" cy="88290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600" b="1" dirty="0">
                <a:solidFill>
                  <a:srgbClr val="009FE7"/>
                </a:solidFill>
              </a:rPr>
              <a:t>In queste date verranno distribuite le tessere dedicate alle UND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B1E158D-BA4E-8CE8-DE50-2C480B15BFD2}"/>
              </a:ext>
            </a:extLst>
          </p:cNvPr>
          <p:cNvSpPr txBox="1"/>
          <p:nvPr/>
        </p:nvSpPr>
        <p:spPr>
          <a:xfrm>
            <a:off x="1198067" y="4958080"/>
            <a:ext cx="2773680" cy="96600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DISTRIBUZIONE TESSERE PER UND DAL 29 MAGGIO</a:t>
            </a:r>
          </a:p>
        </p:txBody>
      </p:sp>
    </p:spTree>
    <p:extLst>
      <p:ext uri="{BB962C8B-B14F-4D97-AF65-F5344CB8AC3E}">
        <p14:creationId xmlns:p14="http://schemas.microsoft.com/office/powerpoint/2010/main" val="36926270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8D0F5B2E-D059-0D8D-3323-1D17CDDBB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Sportello tari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B6E303D-8B91-6D2B-E5FF-519993E94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24</a:t>
            </a:fld>
            <a:endParaRPr lang="de-DE" dirty="0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D649603A-0888-246A-2D66-CDAC62FC904D}"/>
              </a:ext>
            </a:extLst>
          </p:cNvPr>
          <p:cNvSpPr txBox="1"/>
          <p:nvPr/>
        </p:nvSpPr>
        <p:spPr>
          <a:xfrm>
            <a:off x="418523" y="1514714"/>
            <a:ext cx="9580880" cy="510678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Svolgere tutte le pratiche relative alla tua posizione (attivazione, cessazione, variazione)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Ricevere il KIT completo standard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Sostituire i bidoni in caso di rottura o smarrimento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Restituire il KIT in caso di cessazione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Ritirare la fornitura annuale dei sacchi gialli per la plastica Effettuare il ritiro dei sacchi azzurri per la raccolta dei pannolini/pannoloni (solo per gli utenti iscritti al servizio) Chiedere informazioni relative alla tua utenza e agli svuotamenti effettuati del bidone dell’indifferenziato Chiedere la ristampa dell’avviso di pagamento </a:t>
            </a:r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rgbClr val="009FE7"/>
                </a:solidFill>
              </a:rPr>
              <a:t>SE NON PUOI RECARTI AI NOSTRI SPORTELLI </a:t>
            </a:r>
            <a:r>
              <a:rPr lang="it-IT" dirty="0"/>
              <a:t>Puoi mandare una persona di tua fiducia, con la copia del tuo documento di identità e una delega. Il delegato dovrà avere con se anche i propri documenti. 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Oppure puoi mandare una </a:t>
            </a:r>
            <a:r>
              <a:rPr lang="it-IT" b="1" dirty="0">
                <a:solidFill>
                  <a:srgbClr val="009FE7"/>
                </a:solidFill>
              </a:rPr>
              <a:t>mail all’indirizzo tiamantova.aprica@a2a.eu </a:t>
            </a:r>
            <a:r>
              <a:rPr lang="it-IT" dirty="0"/>
              <a:t>allegando la scansione della documentazione necessaria, in questo caso il ritiro o la riconsegna del kit dovrà comunque essere effettuata presso lo sportello TARI. </a:t>
            </a:r>
          </a:p>
          <a:p>
            <a:pPr algn="just"/>
            <a:endParaRPr lang="it-IT" dirty="0"/>
          </a:p>
          <a:p>
            <a:pPr algn="just"/>
            <a:r>
              <a:rPr lang="it-IT" b="1" dirty="0">
                <a:solidFill>
                  <a:srgbClr val="009FE7"/>
                </a:solidFill>
              </a:rPr>
              <a:t>PER INFORMAZIONI SULLA TUA UTENZA  E SUL PAGAMENTO DELLA TARI Scrivi a tiamantova.aprica@a2a.eu Chiama il Numero Verde 800 43767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4EEA435-4D18-699F-0E99-CFD41D9EC4E0}"/>
              </a:ext>
            </a:extLst>
          </p:cNvPr>
          <p:cNvSpPr txBox="1"/>
          <p:nvPr/>
        </p:nvSpPr>
        <p:spPr>
          <a:xfrm>
            <a:off x="680260" y="1047306"/>
            <a:ext cx="528320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9FE7"/>
                </a:solidFill>
              </a:rPr>
              <a:t>I servizi dello sportello</a:t>
            </a:r>
          </a:p>
        </p:txBody>
      </p:sp>
    </p:spTree>
    <p:extLst>
      <p:ext uri="{BB962C8B-B14F-4D97-AF65-F5344CB8AC3E}">
        <p14:creationId xmlns:p14="http://schemas.microsoft.com/office/powerpoint/2010/main" val="1770843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6F07-BAF4-6A12-EC20-CF8587387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58C9C7-E788-F3D1-E1FE-0BDDEE87E9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>
            <a:defPPr>
              <a:defRPr lang="de-DE"/>
            </a:defPPr>
            <a:lvl1pPr marL="0" algn="ctr" defTabSz="871057" rtl="0" eaLnBrk="1" latinLnBrk="0" hangingPunct="1">
              <a:defRPr lang="en-US" sz="1400" b="1" i="0" kern="1200" baseline="0" smtClean="0">
                <a:solidFill>
                  <a:schemeClr val="bg1"/>
                </a:solidFill>
                <a:latin typeface="Segoe UI "/>
                <a:ea typeface="+mn-ea"/>
                <a:cs typeface="+mn-cs"/>
              </a:defRPr>
            </a:lvl1pPr>
            <a:lvl2pPr marL="435529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71057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6586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2115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77644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13172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48701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84230" algn="l" defTabSz="871057" rtl="0" eaLnBrk="1" latinLnBrk="0" hangingPunct="1">
              <a:defRPr sz="171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fld id="{D424896A-79E0-4944-BF7B-9D50BB71F74B}" type="slidenum">
              <a:rPr lang="de-DE" smtClean="0"/>
              <a:pPr algn="ctr" defTabSz="1219170"/>
              <a:t>25</a:t>
            </a:fld>
            <a:endParaRPr lang="de-DE" dirty="0"/>
          </a:p>
        </p:txBody>
      </p:sp>
      <p:sp>
        <p:nvSpPr>
          <p:cNvPr id="8" name="Titolo 2">
            <a:extLst>
              <a:ext uri="{FF2B5EF4-FFF2-40B4-BE49-F238E27FC236}">
                <a16:creationId xmlns:a16="http://schemas.microsoft.com/office/drawing/2014/main" id="{28C9DFA2-9379-18C1-6211-3A5FAB46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964864"/>
            <a:ext cx="10015220" cy="814711"/>
          </a:xfrm>
        </p:spPr>
        <p:txBody>
          <a:bodyPr/>
          <a:lstStyle/>
          <a:p>
            <a:r>
              <a:rPr lang="it-IT" dirty="0"/>
              <a:t>Centro di raccolta – </a:t>
            </a:r>
            <a:br>
              <a:rPr lang="it-IT" dirty="0"/>
            </a:br>
            <a:r>
              <a:rPr lang="it-IT" dirty="0"/>
              <a:t>FOCUS ACCESSO ALLE UTENZE NON DOMESTICHE</a:t>
            </a:r>
            <a:endParaRPr lang="it-DE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85DB728-E46D-8DF3-4F17-579634F6DB4C}"/>
              </a:ext>
            </a:extLst>
          </p:cNvPr>
          <p:cNvSpPr txBox="1"/>
          <p:nvPr/>
        </p:nvSpPr>
        <p:spPr>
          <a:xfrm>
            <a:off x="4463374" y="3040886"/>
            <a:ext cx="6793906" cy="18158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l"/>
            <a:endParaRPr lang="it-IT" sz="2800" b="1" i="0" u="none" strike="noStrike" baseline="0" dirty="0">
              <a:solidFill>
                <a:srgbClr val="00B0F0"/>
              </a:solidFill>
            </a:endParaRPr>
          </a:p>
          <a:p>
            <a:pPr algn="l"/>
            <a:r>
              <a:rPr lang="it-IT" sz="2800" b="1" i="0" u="none" strike="noStrike" baseline="0" dirty="0">
                <a:solidFill>
                  <a:srgbClr val="00B0F0"/>
                </a:solidFill>
              </a:rPr>
              <a:t>Solo per aziende munite di iscrizione all’Albo dei Gestori Ambientali per il trasporto e allegato modello IA.</a:t>
            </a:r>
            <a:endParaRPr lang="it-IT" sz="2800" b="1" dirty="0">
              <a:solidFill>
                <a:srgbClr val="00B0F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A2159F-5B81-94C5-8A10-AE1B4FE290A1}"/>
              </a:ext>
            </a:extLst>
          </p:cNvPr>
          <p:cNvSpPr txBox="1"/>
          <p:nvPr/>
        </p:nvSpPr>
        <p:spPr>
          <a:xfrm>
            <a:off x="1239520" y="5425728"/>
            <a:ext cx="531368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chemeClr val="tx2"/>
                </a:solidFill>
              </a:rPr>
              <a:t>NO A SCARTI DI PRODUZIONE</a:t>
            </a:r>
          </a:p>
        </p:txBody>
      </p:sp>
    </p:spTree>
    <p:extLst>
      <p:ext uri="{BB962C8B-B14F-4D97-AF65-F5344CB8AC3E}">
        <p14:creationId xmlns:p14="http://schemas.microsoft.com/office/powerpoint/2010/main" val="28937851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53332" y="233866"/>
            <a:ext cx="7943068" cy="81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39788"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1pPr>
            <a:lvl2pPr marL="742950" indent="-285750" defTabSz="839788"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utiger LT Std 87 ExtraBlk Cn" charset="0"/>
                <a:ea typeface="ヒラギノ角ゴ Pro W3" charset="0"/>
                <a:cs typeface="ヒラギノ角ゴ Pro W3" charset="0"/>
              </a:defRPr>
            </a:lvl9pPr>
          </a:lstStyle>
          <a:p>
            <a:pPr defTabSz="914400">
              <a:defRPr/>
            </a:pPr>
            <a:r>
              <a:rPr lang="it-IT" altLang="it-IT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FOCUS </a:t>
            </a:r>
            <a:r>
              <a:rPr lang="it-IT" altLang="it-IT" sz="20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UTENZE NON DOMESTICHE</a:t>
            </a:r>
          </a:p>
          <a:p>
            <a:pPr defTabSz="914400">
              <a:defRPr/>
            </a:pPr>
            <a:r>
              <a:rPr lang="it-IT" altLang="it-IT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ACCESSO AL CENTRO DI RACCOLTA:</a:t>
            </a:r>
          </a:p>
          <a:p>
            <a:pPr defTabSz="914400">
              <a:defRPr/>
            </a:pPr>
            <a:r>
              <a:rPr lang="it-IT" altLang="it-IT" sz="2000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SCHEDA RIFIUTI - ALLEGATO IA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617" y="1268760"/>
            <a:ext cx="6465235" cy="46481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CasellaDiTesto 3"/>
          <p:cNvSpPr txBox="1"/>
          <p:nvPr/>
        </p:nvSpPr>
        <p:spPr>
          <a:xfrm>
            <a:off x="1991545" y="6093297"/>
            <a:ext cx="8346989" cy="64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it-IT" i="1" dirty="0">
                <a:solidFill>
                  <a:srgbClr val="00B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Moduli e relative istruzioni per la compilazione verranno distribuiti al centro di raccolta e saranno reperibili anche sul sito del Comune</a:t>
            </a:r>
            <a:endParaRPr lang="it-IT" sz="1600" b="1" dirty="0">
              <a:solidFill>
                <a:srgbClr val="00B05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415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3A87FAE8-679D-2B5B-2FA4-B401179BE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160166"/>
            <a:ext cx="11089875" cy="703912"/>
          </a:xfrm>
        </p:spPr>
        <p:txBody>
          <a:bodyPr/>
          <a:lstStyle/>
          <a:p>
            <a:r>
              <a:rPr lang="it-IT" dirty="0">
                <a:solidFill>
                  <a:srgbClr val="00B0F0"/>
                </a:solidFill>
              </a:rPr>
              <a:t>LA NORMATIVA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B0D55D4-2DBB-2F65-D39C-3CC138053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27</a:t>
            </a:fld>
            <a:endParaRPr lang="de-DE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545F69-D0C7-127E-B8E1-DCE7024AB630}"/>
              </a:ext>
            </a:extLst>
          </p:cNvPr>
          <p:cNvSpPr txBox="1"/>
          <p:nvPr/>
        </p:nvSpPr>
        <p:spPr>
          <a:xfrm>
            <a:off x="418523" y="984222"/>
            <a:ext cx="6689559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dirty="0">
                <a:solidFill>
                  <a:srgbClr val="00B0F0"/>
                </a:solidFill>
              </a:rPr>
              <a:t>PRODUTTORI E MANUTENTORI RAEE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4A80DD9-658B-C603-8CD9-319B0AD16E6A}"/>
              </a:ext>
            </a:extLst>
          </p:cNvPr>
          <p:cNvSpPr txBox="1"/>
          <p:nvPr/>
        </p:nvSpPr>
        <p:spPr>
          <a:xfrm>
            <a:off x="440004" y="1783780"/>
            <a:ext cx="10325677" cy="400703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/>
                </a:solidFill>
              </a:rPr>
              <a:t>per installatori e manutentori non è più necessario iscriversi all’albo per il trasporto RAEE in quanto è stata abolita la categoria tre bis.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/>
                </a:solidFill>
              </a:rPr>
              <a:t>È necessario invece iscriversi gratuitamente al portale CDC RAEE dove per altro è possibile scaricare il DDT trasporto raee da consegnare all’addetto dei CDR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/>
                </a:solidFill>
              </a:rPr>
              <a:t>I Raee e le attrezzature derivanti da utenze non domestiche necessitato di uno smaltimento in ditte autorizzate.</a:t>
            </a: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it-IT" sz="1800" dirty="0">
                <a:solidFill>
                  <a:schemeClr val="tx2"/>
                </a:solidFill>
              </a:rPr>
              <a:t>Un magazzino capiente permette il deposito dei Raee per il ritiro gratuito da parte del consorzio</a:t>
            </a:r>
          </a:p>
          <a:p>
            <a:pPr>
              <a:lnSpc>
                <a:spcPct val="150000"/>
              </a:lnSpc>
              <a:spcBef>
                <a:spcPts val="1000"/>
              </a:spcBef>
              <a:buNone/>
            </a:pPr>
            <a:r>
              <a:rPr lang="it-IT" sz="1800" b="1" dirty="0">
                <a:solidFill>
                  <a:schemeClr val="tx2"/>
                </a:solidFill>
                <a:latin typeface="Life Sans" panose="02000000000000000000" pitchFamily="2" charset="0"/>
              </a:rPr>
              <a:t>Info presso CDC RAEE</a:t>
            </a:r>
          </a:p>
        </p:txBody>
      </p:sp>
    </p:spTree>
    <p:extLst>
      <p:ext uri="{BB962C8B-B14F-4D97-AF65-F5344CB8AC3E}">
        <p14:creationId xmlns:p14="http://schemas.microsoft.com/office/powerpoint/2010/main" val="30051353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D19668D-DB2D-A88E-31DF-B7243271DC93}"/>
              </a:ext>
            </a:extLst>
          </p:cNvPr>
          <p:cNvSpPr txBox="1"/>
          <p:nvPr/>
        </p:nvSpPr>
        <p:spPr>
          <a:xfrm>
            <a:off x="499802" y="537182"/>
            <a:ext cx="6689559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rgbClr val="00B0F0"/>
                </a:solidFill>
              </a:rPr>
              <a:t>ARREDATORI E MOBILIERI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D9508E5-E8D1-75E3-68B1-6F97E8456EF9}"/>
              </a:ext>
            </a:extLst>
          </p:cNvPr>
          <p:cNvSpPr txBox="1"/>
          <p:nvPr/>
        </p:nvSpPr>
        <p:spPr>
          <a:xfrm>
            <a:off x="499802" y="2860378"/>
            <a:ext cx="9883717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Nel momento in cui un’azienda professionale effettua il ritiro di un bene (come la vendita con contestuale al ritiro dell’usato), l’onere della gestione di tale rifiuto ricade sull’impresa stessa.</a:t>
            </a:r>
          </a:p>
          <a:p>
            <a:pPr>
              <a:buNone/>
            </a:pP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Il rifiuto gestito da un operatore economico non è più classificabile come "domestico" ai fini dell'accesso alla piattaforma, ma come rifiuto derivante da attività economica/professionale. </a:t>
            </a:r>
          </a:p>
          <a:p>
            <a:pPr>
              <a:buNone/>
            </a:pPr>
            <a:endParaRPr lang="it-IT" sz="1800" i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it-IT" sz="1800" i="1" dirty="0">
              <a:effectLst/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endParaRPr lang="it-IT" sz="1800" i="1" dirty="0">
              <a:latin typeface="Calibri" panose="020F050202020403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>
              <a:buNone/>
            </a:pPr>
            <a:r>
              <a:rPr lang="it-IT" sz="1800" b="1" i="1" dirty="0">
                <a:solidFill>
                  <a:srgbClr val="009FE7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L’ARREDATORE DOVRA’ CONFERIRE IL RIFIUTO RITIRATO PRESSO IMPIANTO AUTORIZZATO</a:t>
            </a:r>
            <a:endParaRPr lang="it-IT" sz="1800" b="1" dirty="0">
              <a:solidFill>
                <a:srgbClr val="009FE7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5E32EF-3010-DBA8-DF7E-20C227F92BED}"/>
              </a:ext>
            </a:extLst>
          </p:cNvPr>
          <p:cNvSpPr txBox="1"/>
          <p:nvPr/>
        </p:nvSpPr>
        <p:spPr>
          <a:xfrm>
            <a:off x="3474720" y="1412299"/>
            <a:ext cx="609600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None/>
            </a:pPr>
            <a:r>
              <a:rPr lang="it-IT" sz="1800" i="1" dirty="0"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</a:t>
            </a:r>
            <a:r>
              <a:rPr lang="it-IT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 sensi dell’art. 183 del </a:t>
            </a:r>
            <a:r>
              <a:rPr lang="it-IT" sz="1800" i="1" dirty="0" err="1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D.Lgs.</a:t>
            </a:r>
            <a:r>
              <a:rPr lang="it-IT" sz="1800" i="1" dirty="0">
                <a:effectLst/>
                <a:latin typeface="Calibri" panose="020F050202020403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152/2006, la qualificazione del rifiuto deve essere valutata anche in relazione al soggetto che ne assume la detenzione ai fini della gestione.</a:t>
            </a:r>
            <a:endParaRPr lang="it-IT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202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C9D80AF-BAAE-AFD2-0521-EED68AF82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749" y="297892"/>
            <a:ext cx="8309027" cy="426913"/>
          </a:xfrm>
        </p:spPr>
        <p:txBody>
          <a:bodyPr/>
          <a:lstStyle/>
          <a:p>
            <a:r>
              <a:rPr lang="it-IT" sz="2400" dirty="0"/>
              <a:t>Canali di contatto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CF8C2B5-6C5B-29DC-C674-0F5F96CBD1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29</a:t>
            </a:fld>
            <a:endParaRPr lang="de-DE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9C262E5-1659-8476-4BCA-866819E6B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48" r="69338"/>
          <a:stretch/>
        </p:blipFill>
        <p:spPr>
          <a:xfrm>
            <a:off x="9105395" y="1086351"/>
            <a:ext cx="1970276" cy="1438629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54231973-1653-B727-6CA3-DCC427C742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97"/>
          <a:stretch/>
        </p:blipFill>
        <p:spPr>
          <a:xfrm>
            <a:off x="455062" y="3404375"/>
            <a:ext cx="2788436" cy="1480700"/>
          </a:xfrm>
          <a:prstGeom prst="rect">
            <a:avLst/>
          </a:prstGeom>
        </p:spPr>
      </p:pic>
      <p:sp>
        <p:nvSpPr>
          <p:cNvPr id="2" name="Ovale 1">
            <a:extLst>
              <a:ext uri="{FF2B5EF4-FFF2-40B4-BE49-F238E27FC236}">
                <a16:creationId xmlns:a16="http://schemas.microsoft.com/office/drawing/2014/main" id="{8092A610-C678-412C-AC70-0F58BBAFC100}"/>
              </a:ext>
            </a:extLst>
          </p:cNvPr>
          <p:cNvSpPr/>
          <p:nvPr/>
        </p:nvSpPr>
        <p:spPr>
          <a:xfrm>
            <a:off x="4093369" y="1660576"/>
            <a:ext cx="4005262" cy="400526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42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A0287A31-BA91-0724-EC97-5FCD090F581C}"/>
              </a:ext>
            </a:extLst>
          </p:cNvPr>
          <p:cNvSpPr/>
          <p:nvPr/>
        </p:nvSpPr>
        <p:spPr>
          <a:xfrm>
            <a:off x="6272317" y="1283324"/>
            <a:ext cx="896867" cy="896867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2C5F1A63-78F3-EC8E-5ED4-D28115E46853}"/>
              </a:ext>
            </a:extLst>
          </p:cNvPr>
          <p:cNvSpPr/>
          <p:nvPr/>
        </p:nvSpPr>
        <p:spPr>
          <a:xfrm>
            <a:off x="7234294" y="1989607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62DC51C0-5855-39FF-3225-B1195FFAD108}"/>
              </a:ext>
            </a:extLst>
          </p:cNvPr>
          <p:cNvSpPr/>
          <p:nvPr/>
        </p:nvSpPr>
        <p:spPr>
          <a:xfrm>
            <a:off x="7650604" y="3250161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3C0BA5CE-8E60-2A87-3F43-EE30B3E52675}"/>
              </a:ext>
            </a:extLst>
          </p:cNvPr>
          <p:cNvSpPr/>
          <p:nvPr/>
        </p:nvSpPr>
        <p:spPr>
          <a:xfrm>
            <a:off x="7234294" y="4398780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DADE5A23-1F8A-8717-0813-6B456113478B}"/>
              </a:ext>
            </a:extLst>
          </p:cNvPr>
          <p:cNvSpPr/>
          <p:nvPr/>
        </p:nvSpPr>
        <p:spPr>
          <a:xfrm>
            <a:off x="6272316" y="5104341"/>
            <a:ext cx="936578" cy="936578"/>
          </a:xfrm>
          <a:prstGeom prst="ellipse">
            <a:avLst/>
          </a:prstGeom>
          <a:solidFill>
            <a:srgbClr val="53902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B2BCF07D-B8FE-F9AD-44EB-4895A5766089}"/>
              </a:ext>
            </a:extLst>
          </p:cNvPr>
          <p:cNvSpPr/>
          <p:nvPr/>
        </p:nvSpPr>
        <p:spPr>
          <a:xfrm>
            <a:off x="4621292" y="4933978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A1A04D19-345D-5D8E-979E-7FB73352A9EE}"/>
              </a:ext>
            </a:extLst>
          </p:cNvPr>
          <p:cNvSpPr/>
          <p:nvPr/>
        </p:nvSpPr>
        <p:spPr>
          <a:xfrm>
            <a:off x="3810685" y="4002011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Ovale 15">
            <a:extLst>
              <a:ext uri="{FF2B5EF4-FFF2-40B4-BE49-F238E27FC236}">
                <a16:creationId xmlns:a16="http://schemas.microsoft.com/office/drawing/2014/main" id="{F2CD5F81-DBA0-C76C-DD67-C6555568DDE9}"/>
              </a:ext>
            </a:extLst>
          </p:cNvPr>
          <p:cNvSpPr/>
          <p:nvPr/>
        </p:nvSpPr>
        <p:spPr>
          <a:xfrm>
            <a:off x="3855133" y="2258216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82F39592-6364-8549-BD3E-DA43016920C2}"/>
              </a:ext>
            </a:extLst>
          </p:cNvPr>
          <p:cNvSpPr/>
          <p:nvPr/>
        </p:nvSpPr>
        <p:spPr>
          <a:xfrm>
            <a:off x="4827565" y="1227347"/>
            <a:ext cx="936578" cy="936578"/>
          </a:xfrm>
          <a:prstGeom prst="ellipse">
            <a:avLst/>
          </a:prstGeom>
          <a:solidFill>
            <a:srgbClr val="009F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C8D1C09-CCB4-1BF7-4253-C692128F5060}"/>
              </a:ext>
            </a:extLst>
          </p:cNvPr>
          <p:cNvSpPr txBox="1"/>
          <p:nvPr/>
        </p:nvSpPr>
        <p:spPr>
          <a:xfrm>
            <a:off x="2275630" y="1333429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APP PULIamo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10DE922B-8B34-B231-E667-AD3D21A46A73}"/>
              </a:ext>
            </a:extLst>
          </p:cNvPr>
          <p:cNvSpPr txBox="1"/>
          <p:nvPr/>
        </p:nvSpPr>
        <p:spPr>
          <a:xfrm>
            <a:off x="7164668" y="1296107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SITO APRICA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2DF8CC-246C-91BD-CC54-621F502AE2BC}"/>
              </a:ext>
            </a:extLst>
          </p:cNvPr>
          <p:cNvSpPr txBox="1"/>
          <p:nvPr/>
        </p:nvSpPr>
        <p:spPr>
          <a:xfrm>
            <a:off x="8235983" y="2315153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BROCHURE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90FFC42-4EAD-57C4-5E8E-C948359A930E}"/>
              </a:ext>
            </a:extLst>
          </p:cNvPr>
          <p:cNvSpPr txBox="1"/>
          <p:nvPr/>
        </p:nvSpPr>
        <p:spPr>
          <a:xfrm>
            <a:off x="8625281" y="3517163"/>
            <a:ext cx="1840313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PRESENTAZIONI</a:t>
            </a:r>
            <a:b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</a:b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PUBBLICHE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DD68E0A-5A1C-A0F9-537C-3A41AE528EB4}"/>
              </a:ext>
            </a:extLst>
          </p:cNvPr>
          <p:cNvSpPr txBox="1"/>
          <p:nvPr/>
        </p:nvSpPr>
        <p:spPr>
          <a:xfrm>
            <a:off x="8188090" y="4847505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LOCANDINE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521F7B4-34F5-3363-8698-9157A8C81BCD}"/>
              </a:ext>
            </a:extLst>
          </p:cNvPr>
          <p:cNvSpPr txBox="1"/>
          <p:nvPr/>
        </p:nvSpPr>
        <p:spPr>
          <a:xfrm>
            <a:off x="7234294" y="5664424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POST FB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7A9B3340-7108-50B5-F310-5F8B6D9CB3A2}"/>
              </a:ext>
            </a:extLst>
          </p:cNvPr>
          <p:cNvSpPr txBox="1"/>
          <p:nvPr/>
        </p:nvSpPr>
        <p:spPr>
          <a:xfrm>
            <a:off x="3959091" y="3204393"/>
            <a:ext cx="2172082" cy="92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1D9FDB"/>
                </a:solidFill>
              </a:rPr>
              <a:t>CANALI </a:t>
            </a:r>
            <a:br>
              <a:rPr lang="it-IT" sz="1400" b="1" dirty="0">
                <a:solidFill>
                  <a:srgbClr val="1D9FDB"/>
                </a:solidFill>
              </a:rPr>
            </a:br>
            <a:r>
              <a:rPr lang="it-IT" sz="1400" b="1" dirty="0">
                <a:solidFill>
                  <a:srgbClr val="1D9FDB"/>
                </a:solidFill>
              </a:rPr>
              <a:t>DI CONTATTO</a:t>
            </a:r>
          </a:p>
          <a:p>
            <a:pPr algn="r">
              <a:lnSpc>
                <a:spcPct val="80000"/>
              </a:lnSpc>
              <a:spcAft>
                <a:spcPts val="300"/>
              </a:spcAft>
            </a:pP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messi a disposizione </a:t>
            </a:r>
            <a:b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degli utenti </a:t>
            </a:r>
            <a:b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1D9FDB"/>
                </a:solidFill>
                <a:cs typeface="Calibri" panose="020F0502020204030204" pitchFamily="34" charset="0"/>
              </a:rPr>
              <a:t>per contattarci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D27E0B51-67B4-2ABC-3E4F-400625FA97F9}"/>
              </a:ext>
            </a:extLst>
          </p:cNvPr>
          <p:cNvSpPr txBox="1"/>
          <p:nvPr/>
        </p:nvSpPr>
        <p:spPr>
          <a:xfrm>
            <a:off x="2971357" y="5364604"/>
            <a:ext cx="1583830" cy="294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  <a:spcAft>
                <a:spcPts val="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anose="020F0502020204030204" pitchFamily="34" charset="0"/>
              </a:rPr>
              <a:t>SOCIAL</a:t>
            </a:r>
          </a:p>
        </p:txBody>
      </p:sp>
      <p:pic>
        <p:nvPicPr>
          <p:cNvPr id="26" name="Immagine 25" descr="Immagine che contiene disegnando, piatto&#10;&#10;Descrizione generata automaticamente">
            <a:extLst>
              <a:ext uri="{FF2B5EF4-FFF2-40B4-BE49-F238E27FC236}">
                <a16:creationId xmlns:a16="http://schemas.microsoft.com/office/drawing/2014/main" id="{40D2038C-DD37-E8F5-FC95-9BE1AE9D54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707" y="1358856"/>
            <a:ext cx="541272" cy="557511"/>
          </a:xfrm>
          <a:prstGeom prst="rect">
            <a:avLst/>
          </a:prstGeom>
        </p:spPr>
      </p:pic>
      <p:pic>
        <p:nvPicPr>
          <p:cNvPr id="27" name="Immagine 26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10553363-DBDF-A549-227D-9D28D586A4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891" y="2435457"/>
            <a:ext cx="546195" cy="562581"/>
          </a:xfrm>
          <a:prstGeom prst="rect">
            <a:avLst/>
          </a:prstGeom>
        </p:spPr>
      </p:pic>
      <p:pic>
        <p:nvPicPr>
          <p:cNvPr id="28" name="Immagine 27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53636238-0CA6-585F-7965-F36717835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13" y="4187125"/>
            <a:ext cx="601733" cy="621144"/>
          </a:xfrm>
          <a:prstGeom prst="rect">
            <a:avLst/>
          </a:prstGeom>
        </p:spPr>
      </p:pic>
      <p:pic>
        <p:nvPicPr>
          <p:cNvPr id="29" name="Immagine 28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FD0E717F-9130-0E53-BBA7-1E4DD71A87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026" y="5109108"/>
            <a:ext cx="489597" cy="504285"/>
          </a:xfrm>
          <a:prstGeom prst="rect">
            <a:avLst/>
          </a:prstGeom>
        </p:spPr>
      </p:pic>
      <p:pic>
        <p:nvPicPr>
          <p:cNvPr id="30" name="Immagine 2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37D75CDA-012D-A629-D173-4C3C7F26CC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026" y="5286214"/>
            <a:ext cx="617073" cy="635586"/>
          </a:xfrm>
          <a:prstGeom prst="rect">
            <a:avLst/>
          </a:prstGeom>
        </p:spPr>
      </p:pic>
      <p:pic>
        <p:nvPicPr>
          <p:cNvPr id="31" name="Immagine 30" descr="Immagine che contiene disegnando, segnale, stanza&#10;&#10;Descrizione generata automaticamente">
            <a:extLst>
              <a:ext uri="{FF2B5EF4-FFF2-40B4-BE49-F238E27FC236}">
                <a16:creationId xmlns:a16="http://schemas.microsoft.com/office/drawing/2014/main" id="{924AC6B7-14EC-EF17-D5C9-47706F124B7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083" y="2128651"/>
            <a:ext cx="639311" cy="658490"/>
          </a:xfrm>
          <a:prstGeom prst="rect">
            <a:avLst/>
          </a:prstGeom>
        </p:spPr>
      </p:pic>
      <p:pic>
        <p:nvPicPr>
          <p:cNvPr id="32" name="Immagine 3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12C17B9D-26E4-91E4-C5B8-5F3B7C4836F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255" y="1374823"/>
            <a:ext cx="622938" cy="641626"/>
          </a:xfrm>
          <a:prstGeom prst="rect">
            <a:avLst/>
          </a:prstGeom>
        </p:spPr>
      </p:pic>
      <p:pic>
        <p:nvPicPr>
          <p:cNvPr id="33" name="Immagine 3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F7BEE60F-0FDC-3F47-3883-355E362233F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434" y="3460148"/>
            <a:ext cx="555927" cy="572605"/>
          </a:xfrm>
          <a:prstGeom prst="rect">
            <a:avLst/>
          </a:prstGeom>
        </p:spPr>
      </p:pic>
      <p:pic>
        <p:nvPicPr>
          <p:cNvPr id="34" name="Immagine 33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A3C2FCF-C77E-6BCB-7A32-1646A2C8C70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00" y="4570858"/>
            <a:ext cx="610130" cy="628434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8D0DFA85-80B9-85ED-EC18-85511970EC8E}"/>
              </a:ext>
            </a:extLst>
          </p:cNvPr>
          <p:cNvSpPr txBox="1"/>
          <p:nvPr/>
        </p:nvSpPr>
        <p:spPr>
          <a:xfrm>
            <a:off x="6033776" y="3211498"/>
            <a:ext cx="2172082" cy="922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it-IT" sz="1400" b="1" dirty="0">
                <a:solidFill>
                  <a:srgbClr val="539027"/>
                </a:solidFill>
              </a:rPr>
              <a:t>STRUMENTI DI</a:t>
            </a:r>
            <a:br>
              <a:rPr lang="it-IT" sz="1400" b="1" dirty="0">
                <a:solidFill>
                  <a:srgbClr val="539027"/>
                </a:solidFill>
              </a:rPr>
            </a:br>
            <a:r>
              <a:rPr lang="it-IT" sz="1400" b="1" dirty="0">
                <a:solidFill>
                  <a:srgbClr val="539027"/>
                </a:solidFill>
              </a:rPr>
              <a:t>COMUNICAZIONE</a:t>
            </a:r>
          </a:p>
          <a:p>
            <a:pPr>
              <a:lnSpc>
                <a:spcPct val="80000"/>
              </a:lnSpc>
              <a:spcAft>
                <a:spcPts val="300"/>
              </a:spcAft>
            </a:pP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messi a disposizione </a:t>
            </a:r>
            <a:b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degli utenti </a:t>
            </a:r>
            <a:b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</a:br>
            <a:r>
              <a:rPr lang="it-IT" sz="1200" dirty="0">
                <a:solidFill>
                  <a:srgbClr val="539027"/>
                </a:solidFill>
                <a:cs typeface="Calibri" panose="020F0502020204030204" pitchFamily="34" charset="0"/>
              </a:rPr>
              <a:t>per essere informati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9C6AF8D1-AA37-9289-6D37-87DD60C2BA0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53717" y="1021633"/>
            <a:ext cx="1091896" cy="83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15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A422695-2E63-B930-86FA-35AB17DA08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807198-CC29-990D-EF93-01913C0A6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Rifiuti pro capite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9A2839-6926-A1BF-F0F5-D36B0A8B1C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3</a:t>
            </a:fld>
            <a:endParaRPr lang="de-DE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4B6C26-BBE0-703A-C8E5-FCF3FEB6F271}"/>
              </a:ext>
            </a:extLst>
          </p:cNvPr>
          <p:cNvSpPr txBox="1"/>
          <p:nvPr/>
        </p:nvSpPr>
        <p:spPr>
          <a:xfrm>
            <a:off x="1150738" y="6013052"/>
            <a:ext cx="8956045" cy="84494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it-IT" sz="1800" dirty="0">
                <a:solidFill>
                  <a:schemeClr val="tx2"/>
                </a:solidFill>
              </a:rPr>
              <a:t>Canneto è a </a:t>
            </a:r>
            <a:r>
              <a:rPr lang="it-IT" sz="1800" b="1" dirty="0">
                <a:solidFill>
                  <a:schemeClr val="tx2"/>
                </a:solidFill>
              </a:rPr>
              <a:t>66 kg pro capite </a:t>
            </a:r>
            <a:r>
              <a:rPr lang="it-IT" sz="1800" dirty="0">
                <a:solidFill>
                  <a:schemeClr val="tx2"/>
                </a:solidFill>
              </a:rPr>
              <a:t>di produzione rifiuti indifferenziato</a:t>
            </a:r>
          </a:p>
          <a:p>
            <a:pPr algn="l">
              <a:lnSpc>
                <a:spcPct val="90000"/>
              </a:lnSpc>
              <a:spcBef>
                <a:spcPts val="1000"/>
              </a:spcBef>
            </a:pPr>
            <a:endParaRPr lang="it-IT" sz="1800" dirty="0">
              <a:solidFill>
                <a:schemeClr val="tx2"/>
              </a:solidFill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BC7B54-F659-443A-3432-EC20DB64A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3" y="1057315"/>
            <a:ext cx="8268277" cy="47625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16E4F13-5400-5004-2E88-77337A4AE404}"/>
              </a:ext>
            </a:extLst>
          </p:cNvPr>
          <p:cNvSpPr txBox="1"/>
          <p:nvPr/>
        </p:nvSpPr>
        <p:spPr>
          <a:xfrm>
            <a:off x="6601583" y="1371600"/>
            <a:ext cx="690171" cy="38430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200" dirty="0">
                <a:solidFill>
                  <a:srgbClr val="009FE7"/>
                </a:solidFill>
              </a:rPr>
              <a:t>463,15</a:t>
            </a:r>
          </a:p>
        </p:txBody>
      </p:sp>
    </p:spTree>
    <p:extLst>
      <p:ext uri="{BB962C8B-B14F-4D97-AF65-F5344CB8AC3E}">
        <p14:creationId xmlns:p14="http://schemas.microsoft.com/office/powerpoint/2010/main" val="13584394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9049C0AA-E95E-2C67-0C70-A82D9A9B67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8524" y="1561562"/>
            <a:ext cx="5151766" cy="5084405"/>
          </a:xfrm>
        </p:spPr>
        <p:txBody>
          <a:bodyPr/>
          <a:lstStyle/>
          <a:p>
            <a:r>
              <a:rPr lang="it-IT" sz="2400" dirty="0"/>
              <a:t>Rimanere aggiornato sui </a:t>
            </a:r>
            <a:r>
              <a:rPr lang="it-IT" sz="2400" b="1" dirty="0">
                <a:solidFill>
                  <a:srgbClr val="009FE7"/>
                </a:solidFill>
              </a:rPr>
              <a:t>giorni di raccolta</a:t>
            </a:r>
          </a:p>
          <a:p>
            <a:r>
              <a:rPr lang="it-IT" sz="2400" dirty="0"/>
              <a:t>Trovare i </a:t>
            </a:r>
            <a:r>
              <a:rPr lang="it-IT" sz="2400" b="1" dirty="0">
                <a:solidFill>
                  <a:srgbClr val="009FE7"/>
                </a:solidFill>
              </a:rPr>
              <a:t>centri di raccolta</a:t>
            </a:r>
          </a:p>
          <a:p>
            <a:r>
              <a:rPr lang="it-IT" sz="2400" dirty="0"/>
              <a:t>Segnalare </a:t>
            </a:r>
            <a:r>
              <a:rPr lang="it-IT" sz="2400" b="1" dirty="0">
                <a:solidFill>
                  <a:srgbClr val="009FE7"/>
                </a:solidFill>
              </a:rPr>
              <a:t>situazioni anomale </a:t>
            </a:r>
            <a:r>
              <a:rPr lang="it-IT" sz="2400" dirty="0"/>
              <a:t>(rifiuti abbandonati, cestini pieni..)</a:t>
            </a:r>
          </a:p>
          <a:p>
            <a:r>
              <a:rPr lang="it-IT" sz="2400" dirty="0"/>
              <a:t>Utilizzare il </a:t>
            </a:r>
            <a:r>
              <a:rPr lang="it-IT" sz="2400" b="1" dirty="0">
                <a:solidFill>
                  <a:srgbClr val="009FE7"/>
                </a:solidFill>
              </a:rPr>
              <a:t>«Dove lo butto?»</a:t>
            </a:r>
            <a:r>
              <a:rPr lang="it-IT" sz="2400" dirty="0"/>
              <a:t>, la nostra guida alla corretta differenziazione dei rifiuti</a:t>
            </a:r>
          </a:p>
          <a:p>
            <a:r>
              <a:rPr lang="it-IT" sz="2400" dirty="0"/>
              <a:t>Prenotare il </a:t>
            </a:r>
            <a:r>
              <a:rPr lang="it-IT" sz="2400" b="1" dirty="0">
                <a:solidFill>
                  <a:srgbClr val="009FE7"/>
                </a:solidFill>
              </a:rPr>
              <a:t>ritiro ingombranti.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B4FD72BC-E6F8-5AC8-21F0-77FDB1E2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App puliamo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FA1EE87-EE60-A455-CA2F-157BE65650B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35092"/>
          </a:xfrm>
        </p:spPr>
        <p:txBody>
          <a:bodyPr/>
          <a:lstStyle/>
          <a:p>
            <a:r>
              <a:rPr lang="it-IT" dirty="0"/>
              <a:t>Scarica l’app e puoi: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FF37A02-8DFD-9FA6-86B8-7CA5CA0AC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30</a:t>
            </a:fld>
            <a:endParaRPr lang="de-DE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4D432ED5-8215-490A-0540-EAB00CB14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9617" y="912709"/>
            <a:ext cx="4534468" cy="472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0622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55BB4E4-7D41-5B29-B837-D53E120A1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segnalazioni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6A38AB-F7BA-D2C9-653A-863968BF2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451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C15F1-01B5-4644-9849-DEB2C3985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0263" y="3279361"/>
            <a:ext cx="5681679" cy="537712"/>
          </a:xfrm>
        </p:spPr>
        <p:txBody>
          <a:bodyPr>
            <a:spAutoFit/>
          </a:bodyPr>
          <a:lstStyle/>
          <a:p>
            <a:r>
              <a:rPr lang="it-IT" sz="3600" dirty="0"/>
              <a:t>GRAZIE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771838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79951-0B93-5DC2-A57C-EE65459C1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Come centrare Gli obiettivi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301A3DD-BB90-18EC-E1DF-5030A1A57FF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it-IT" dirty="0">
                <a:latin typeface="+mn-lt"/>
              </a:rPr>
              <a:t>LE AZIONI – LE 4 R</a:t>
            </a:r>
          </a:p>
        </p:txBody>
      </p:sp>
      <p:pic>
        <p:nvPicPr>
          <p:cNvPr id="6" name="Immagine 5" descr="Immagine che contiene testo, Carattere, grafica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C9C27B42-C42B-7AEE-BFD2-06B8404C5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757" y="1063487"/>
            <a:ext cx="6794374" cy="5017383"/>
          </a:xfrm>
          <a:prstGeom prst="rect">
            <a:avLst/>
          </a:prstGeom>
        </p:spPr>
      </p:pic>
      <p:pic>
        <p:nvPicPr>
          <p:cNvPr id="9" name="Immagine 8" descr="Immagine che contiene Carattere, Elementi grafici, testo, design&#10;&#10;Il contenuto generato dall'IA potrebbe non essere corretto.">
            <a:extLst>
              <a:ext uri="{FF2B5EF4-FFF2-40B4-BE49-F238E27FC236}">
                <a16:creationId xmlns:a16="http://schemas.microsoft.com/office/drawing/2014/main" id="{71F4FD60-459B-BF8A-0C36-7CC5B77A2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69" y="2081818"/>
            <a:ext cx="4639614" cy="10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7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8A616-E347-CDC3-754D-D1995E0D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Consegna contenitore  indifferenziato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A1C4DB-36FB-EF95-F2C3-991245F1000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1063" y="1081092"/>
            <a:ext cx="11089874" cy="1811714"/>
          </a:xfrm>
        </p:spPr>
        <p:txBody>
          <a:bodyPr/>
          <a:lstStyle/>
          <a:p>
            <a:r>
              <a:rPr lang="it-IT" sz="2000" b="1" dirty="0">
                <a:solidFill>
                  <a:schemeClr val="accent1"/>
                </a:solidFill>
                <a:latin typeface="Segoe UI"/>
              </a:rPr>
              <a:t>DOVE</a:t>
            </a:r>
          </a:p>
          <a:p>
            <a:r>
              <a:rPr lang="it-IT" sz="2400" b="1" dirty="0"/>
              <a:t>Sul retro della Palestra Comunale (ingresso via Marconi - angolo via Bellisario)</a:t>
            </a:r>
            <a:endParaRPr lang="it-IT" sz="2400" b="1" dirty="0">
              <a:solidFill>
                <a:schemeClr val="accent1"/>
              </a:solidFill>
              <a:latin typeface="Segoe UI"/>
            </a:endParaRPr>
          </a:p>
          <a:p>
            <a:endParaRPr lang="it-IT" sz="2400" u="sng" dirty="0">
              <a:solidFill>
                <a:schemeClr val="bg2"/>
              </a:solidFill>
              <a:latin typeface="Segoe UI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CD2E7D3-A51C-81C3-2D79-18609C5C2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5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C11A8A-C543-2571-9B2F-891480616746}"/>
              </a:ext>
            </a:extLst>
          </p:cNvPr>
          <p:cNvSpPr txBox="1"/>
          <p:nvPr/>
        </p:nvSpPr>
        <p:spPr>
          <a:xfrm>
            <a:off x="2766724" y="2140878"/>
            <a:ext cx="6096000" cy="44646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009FE7"/>
                </a:solidFill>
                <a:latin typeface="LifeSans-Regular"/>
              </a:rPr>
              <a:t>venerdì 8 maggio </a:t>
            </a: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2026 8.30 - 15.30 A - BA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sabato 9 maggio 2026 8.30 - 13.30 BE - BU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lunedì 11 maggio 2026 8.30 - 15.30 C - E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martedì 12 maggio 2026 11.00 - 18.00 F - H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mercoledì 13 maggio 2026 8.30 - 15.30 I - M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giovedì 14 maggio 2026 11.00 - 18.00 N - RO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venerdì 15 maggio 2026 8.30 - 15.30 RU - U</a:t>
            </a: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2400" b="0" i="0" u="none" strike="noStrike" baseline="0" dirty="0">
                <a:solidFill>
                  <a:srgbClr val="009FE7"/>
                </a:solidFill>
                <a:latin typeface="LifeSans-Regular"/>
              </a:rPr>
              <a:t>sabato 16 maggio </a:t>
            </a:r>
            <a:r>
              <a:rPr lang="it-IT" sz="2400" b="0" i="0" u="none" strike="noStrike" baseline="0" dirty="0">
                <a:solidFill>
                  <a:srgbClr val="585757"/>
                </a:solidFill>
                <a:latin typeface="LifeSans-Regular"/>
              </a:rPr>
              <a:t>2026 8.30 - 13.30 V - Z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21129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9DA4B-EBCD-B526-9A18-E66EF459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Consegna CONTENITORE 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F9CDE9BA-7E98-9BAA-FC23-BDD35A922B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6</a:t>
            </a:fld>
            <a:endParaRPr lang="de-DE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1796C61-835A-511B-D9EC-3B86F3C290A6}"/>
              </a:ext>
            </a:extLst>
          </p:cNvPr>
          <p:cNvSpPr txBox="1"/>
          <p:nvPr/>
        </p:nvSpPr>
        <p:spPr>
          <a:xfrm>
            <a:off x="502133" y="1006745"/>
            <a:ext cx="9755560" cy="55742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2"/>
                </a:solidFill>
              </a:rPr>
              <a:t>Sostituzione integrale degli attuali contenitori con nuovi di colore grigio da 120 litri</a:t>
            </a:r>
          </a:p>
          <a:p>
            <a:pPr marL="285750" indent="-285750" algn="just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it-IT" sz="1800" b="1" dirty="0">
                <a:solidFill>
                  <a:schemeClr val="tx2"/>
                </a:solidFill>
              </a:rPr>
              <a:t>PORTARE IL MODULO RICEVUTO INSIEME ALLA LETTERA </a:t>
            </a:r>
            <a:r>
              <a:rPr lang="it-IT" sz="1800" b="1" u="sng" dirty="0">
                <a:solidFill>
                  <a:schemeClr val="tx2"/>
                </a:solidFill>
              </a:rPr>
              <a:t>COMPILATO</a:t>
            </a:r>
            <a:r>
              <a:rPr lang="it-IT" sz="1800" b="1" dirty="0">
                <a:solidFill>
                  <a:schemeClr val="tx2"/>
                </a:solidFill>
              </a:rPr>
              <a:t> </a:t>
            </a:r>
            <a:r>
              <a:rPr lang="it-IT" sz="1800" dirty="0">
                <a:solidFill>
                  <a:schemeClr val="tx2"/>
                </a:solidFill>
              </a:rPr>
              <a:t>+ documento di identità valido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/>
              <a:t>la consegna del nuovo contenitore è subordinata alla contestuale restituzione del vecchio contenitore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b="1" dirty="0"/>
              <a:t>i contenitori destinati a carta, vetro, metalli e organico non saranno oggetto di sostituzione e rimarranno regolarmente in uso</a:t>
            </a: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800" dirty="0">
                <a:solidFill>
                  <a:schemeClr val="tx2"/>
                </a:solidFill>
              </a:rPr>
              <a:t>Le Utenze domestiche per il distributore sacchi, accesso al centro di raccolta e alla nuova ecoisola utilizzeranno la tessera sanitaria.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800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In caso di impedimento, è possibile delegare una terza persona compilando l’apposita sezione del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dirty="0"/>
              <a:t>modulo e allegando copia del documento d’identità di colui che delega.</a:t>
            </a:r>
            <a:endParaRPr lang="it-IT" sz="1800" dirty="0">
              <a:solidFill>
                <a:schemeClr val="tx2"/>
              </a:solidFill>
            </a:endParaRPr>
          </a:p>
          <a:p>
            <a:pPr algn="l">
              <a:lnSpc>
                <a:spcPct val="150000"/>
              </a:lnSpc>
              <a:spcBef>
                <a:spcPts val="1000"/>
              </a:spcBef>
            </a:pPr>
            <a:endParaRPr lang="it-IT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70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456F4B24-CE76-7C49-A732-1A2CDAC54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9325" y="725725"/>
            <a:ext cx="5670435" cy="1994392"/>
          </a:xfrm>
        </p:spPr>
        <p:txBody>
          <a:bodyPr/>
          <a:lstStyle/>
          <a:p>
            <a:r>
              <a:rPr lang="it-IT" dirty="0"/>
              <a:t>Tipologie e modalità di raccolta</a:t>
            </a:r>
            <a:endParaRPr lang="it-D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25B92E-1942-4E91-8850-3475B29543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/>
          <a:lstStyle/>
          <a:p>
            <a:pPr algn="ctr" defTabSz="1219170"/>
            <a:fld id="{D424896A-79E0-4944-BF7B-9D50BB71F74B}" type="slidenum">
              <a:rPr lang="de-DE" smtClean="0"/>
              <a:pPr algn="ctr" defTabSz="1219170"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325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237772DB-2CE3-DA6C-110F-3FD22C211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Calendario raccolta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B6F79AB-9B72-F5A3-8730-382294167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1219170"/>
            <a:fld id="{D424896A-79E0-4944-BF7B-9D50BB71F74B}" type="slidenum">
              <a:rPr lang="de-DE" smtClean="0"/>
              <a:pPr defTabSz="1219170"/>
              <a:t>8</a:t>
            </a:fld>
            <a:endParaRPr lang="de-DE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D6DCB43-BB06-D101-B2A9-537DAE93BED1}"/>
              </a:ext>
            </a:extLst>
          </p:cNvPr>
          <p:cNvSpPr txBox="1"/>
          <p:nvPr/>
        </p:nvSpPr>
        <p:spPr>
          <a:xfrm>
            <a:off x="1324708" y="884094"/>
            <a:ext cx="6400800" cy="46740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108000" tIns="108000" rIns="108000" bIns="108000" rtlCol="0">
            <a:spAutoFit/>
          </a:bodyPr>
          <a:lstStyle/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it-IT" sz="1800" b="1" dirty="0">
                <a:solidFill>
                  <a:schemeClr val="tx2"/>
                </a:solidFill>
              </a:rPr>
              <a:t>IL CALENDARIO 2026 NON CAMBIA</a:t>
            </a:r>
          </a:p>
        </p:txBody>
      </p:sp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98127F29-D7EA-73E2-241C-28494CF74E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97774"/>
              </p:ext>
            </p:extLst>
          </p:nvPr>
        </p:nvGraphicFramePr>
        <p:xfrm>
          <a:off x="1622424" y="1351502"/>
          <a:ext cx="7521575" cy="5315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415801" imgH="4533742" progId="Acrobat.Document.DC">
                  <p:embed/>
                </p:oleObj>
              </mc:Choice>
              <mc:Fallback>
                <p:oleObj name="Acrobat Document" r:id="rId2" imgW="6415801" imgH="4533742" progId="Acrobat.Document.DC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98127F29-D7EA-73E2-241C-28494CF74E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22424" y="1351502"/>
                        <a:ext cx="7521575" cy="5315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7030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">
            <a:extLst>
              <a:ext uri="{FF2B5EF4-FFF2-40B4-BE49-F238E27FC236}">
                <a16:creationId xmlns:a16="http://schemas.microsoft.com/office/drawing/2014/main" id="{6FB9E84F-75E5-4AFA-8D13-A83FF820F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0781" y="1520824"/>
            <a:ext cx="10405927" cy="45005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itle 2">
            <a:extLst>
              <a:ext uri="{FF2B5EF4-FFF2-40B4-BE49-F238E27FC236}">
                <a16:creationId xmlns:a16="http://schemas.microsoft.com/office/drawing/2014/main" id="{3A285EC6-5A3E-E7A7-FEC6-99150C92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523" y="409465"/>
            <a:ext cx="11089875" cy="454613"/>
          </a:xfrm>
        </p:spPr>
        <p:txBody>
          <a:bodyPr/>
          <a:lstStyle/>
          <a:p>
            <a:r>
              <a:rPr lang="en-US" dirty="0"/>
              <a:t>Andamento Servizio</a:t>
            </a:r>
          </a:p>
        </p:txBody>
      </p:sp>
      <p:sp>
        <p:nvSpPr>
          <p:cNvPr id="1033" name="Content Placeholder 3">
            <a:extLst>
              <a:ext uri="{FF2B5EF4-FFF2-40B4-BE49-F238E27FC236}">
                <a16:creationId xmlns:a16="http://schemas.microsoft.com/office/drawing/2014/main" id="{3A5DF723-729B-546F-DECB-3A7C118A4E9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21548" y="912709"/>
            <a:ext cx="11089875" cy="335092"/>
          </a:xfrm>
        </p:spPr>
        <p:txBody>
          <a:bodyPr/>
          <a:lstStyle/>
          <a:p>
            <a:r>
              <a:rPr lang="en-US" dirty="0"/>
              <a:t>Le segnalazioni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1D8A1FC-0E87-E971-18C0-D4821C7363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8170" y="3246438"/>
            <a:ext cx="472888" cy="365125"/>
          </a:xfrm>
        </p:spPr>
        <p:txBody>
          <a:bodyPr wrap="none" anchor="ctr">
            <a:normAutofit/>
          </a:bodyPr>
          <a:lstStyle/>
          <a:p>
            <a:pPr defTabSz="1219170">
              <a:spcAft>
                <a:spcPts val="600"/>
              </a:spcAft>
            </a:pPr>
            <a:fld id="{D424896A-79E0-4944-BF7B-9D50BB71F74B}" type="slidenum">
              <a:rPr lang="de-DE" smtClean="0"/>
              <a:pPr defTabSz="1219170">
                <a:spcAft>
                  <a:spcPts val="600"/>
                </a:spcAft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4788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8bf428a5518be02b17c8687e6f678c56b0235c"/>
</p:tagLst>
</file>

<file path=ppt/theme/theme1.xml><?xml version="1.0" encoding="utf-8"?>
<a:theme xmlns:a="http://schemas.openxmlformats.org/drawingml/2006/main" name="Master">
  <a:themeElements>
    <a:clrScheme name="A2A COLORI NEW">
      <a:dk1>
        <a:srgbClr val="000000"/>
      </a:dk1>
      <a:lt1>
        <a:srgbClr val="FFFFFF"/>
      </a:lt1>
      <a:dk2>
        <a:srgbClr val="474746"/>
      </a:dk2>
      <a:lt2>
        <a:srgbClr val="878787"/>
      </a:lt2>
      <a:accent1>
        <a:srgbClr val="009FDA"/>
      </a:accent1>
      <a:accent2>
        <a:srgbClr val="004899"/>
      </a:accent2>
      <a:accent3>
        <a:srgbClr val="E8112B"/>
      </a:accent3>
      <a:accent4>
        <a:srgbClr val="44A034"/>
      </a:accent4>
      <a:accent5>
        <a:srgbClr val="FFAA00"/>
      </a:accent5>
      <a:accent6>
        <a:srgbClr val="FFD500"/>
      </a:accent6>
      <a:hlink>
        <a:srgbClr val="009FDA"/>
      </a:hlink>
      <a:folHlink>
        <a:srgbClr val="004899"/>
      </a:folHlink>
    </a:clrScheme>
    <a:fontScheme name="Benutzerdefiniert 27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90000"/>
          </a:lnSpc>
          <a:defRPr sz="1600" dirty="0" smtClean="0">
            <a:solidFill>
              <a:schemeClr val="bg1"/>
            </a:solidFill>
            <a:ea typeface="Roboto" panose="02000000000000000000" pitchFamily="2" charset="0"/>
            <a:cs typeface="Verdan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 cap="rnd" cmpd="sng">
          <a:solidFill>
            <a:schemeClr val="bg2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/>
        </a:solidFill>
      </a:spPr>
      <a:bodyPr vert="horz" wrap="square" lIns="108000" tIns="108000" rIns="108000" bIns="108000" rtlCol="0">
        <a:spAutoFit/>
      </a:bodyPr>
      <a:lstStyle>
        <a:defPPr algn="l">
          <a:lnSpc>
            <a:spcPct val="90000"/>
          </a:lnSpc>
          <a:spcBef>
            <a:spcPts val="1000"/>
          </a:spcBef>
          <a:defRPr sz="18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_16_9_SP_DE" id="{F6205DFC-6DE6-4394-8265-3A58F81275F3}" vid="{C18DE3E8-0956-42E0-8AAC-D87FC7F5FBBC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Lariss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D598A80-7AAB-47E2-81A0-AC34D636E066}">
  <we:reference id="22ff87a5-132f-4d52-9e97-94d888e4dd91" version="3.1.0.0" store="EXCatalog" storeType="EXCatalog"/>
  <we:alternateReferences>
    <we:reference id="WA104380050" version="3.1.0.0" store="en-US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B5DE269B90B4FBDC264D69978C00F" ma:contentTypeVersion="16" ma:contentTypeDescription="Create a new document." ma:contentTypeScope="" ma:versionID="484b42561129eb04f61d6922311fde5f">
  <xsd:schema xmlns:xsd="http://www.w3.org/2001/XMLSchema" xmlns:xs="http://www.w3.org/2001/XMLSchema" xmlns:p="http://schemas.microsoft.com/office/2006/metadata/properties" xmlns:ns3="82c51fe1-cc86-47b7-8eef-6200aceb9d8d" xmlns:ns4="0dc63241-cf31-4e4f-94a5-034f1877492f" targetNamespace="http://schemas.microsoft.com/office/2006/metadata/properties" ma:root="true" ma:fieldsID="7f93c9b83380e2a78e46c42ca2b2aa28" ns3:_="" ns4:_="">
    <xsd:import namespace="82c51fe1-cc86-47b7-8eef-6200aceb9d8d"/>
    <xsd:import namespace="0dc63241-cf31-4e4f-94a5-034f1877492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c51fe1-cc86-47b7-8eef-6200aceb9d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63241-cf31-4e4f-94a5-034f1877492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2c51fe1-cc86-47b7-8eef-6200aceb9d8d" xsi:nil="true"/>
  </documentManagement>
</p:properties>
</file>

<file path=customXml/itemProps1.xml><?xml version="1.0" encoding="utf-8"?>
<ds:datastoreItem xmlns:ds="http://schemas.openxmlformats.org/officeDocument/2006/customXml" ds:itemID="{EF2066BC-560D-4D3B-A21F-3E39F7CF65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9CDCA3-A201-4DA5-9B4C-30C81752A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c51fe1-cc86-47b7-8eef-6200aceb9d8d"/>
    <ds:schemaRef ds:uri="0dc63241-cf31-4e4f-94a5-034f187749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7DCA92-EE62-40C0-8DAB-5AC3CFB384AE}">
  <ds:schemaRefs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0dc63241-cf31-4e4f-94a5-034f1877492f"/>
    <ds:schemaRef ds:uri="http://schemas.microsoft.com/office/2006/documentManagement/types"/>
    <ds:schemaRef ds:uri="82c51fe1-cc86-47b7-8eef-6200aceb9d8d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0243f8b-2b9f-433c-964a-16fcace7db7f}" enabled="1" method="Standard" siteId="{aec650de-3432-485f-a3e8-9ac6e6709696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11346</TotalTime>
  <Words>1861</Words>
  <Application>Microsoft Office PowerPoint</Application>
  <PresentationFormat>Widescreen</PresentationFormat>
  <Paragraphs>281</Paragraphs>
  <Slides>32</Slides>
  <Notes>9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7" baseType="lpstr">
      <vt:lpstr>Aptos</vt:lpstr>
      <vt:lpstr>Arial</vt:lpstr>
      <vt:lpstr>Calibri</vt:lpstr>
      <vt:lpstr>Life Sans</vt:lpstr>
      <vt:lpstr>LifeSans-Bold</vt:lpstr>
      <vt:lpstr>LifeSans-MediumItalic</vt:lpstr>
      <vt:lpstr>LifeSans-Regular</vt:lpstr>
      <vt:lpstr>LifeSans-SemiBold</vt:lpstr>
      <vt:lpstr>Roboto</vt:lpstr>
      <vt:lpstr>Segoe UI</vt:lpstr>
      <vt:lpstr>Segoe UI </vt:lpstr>
      <vt:lpstr>Verdana</vt:lpstr>
      <vt:lpstr>Wingdings</vt:lpstr>
      <vt:lpstr>Master</vt:lpstr>
      <vt:lpstr>Acrobat Document</vt:lpstr>
      <vt:lpstr>Raccolta differenziata</vt:lpstr>
      <vt:lpstr>Percentuale raccolta differenziata</vt:lpstr>
      <vt:lpstr>Rifiuti pro capite</vt:lpstr>
      <vt:lpstr>Come centrare Gli obiettivi</vt:lpstr>
      <vt:lpstr>Consegna contenitore  indifferenziato</vt:lpstr>
      <vt:lpstr>Consegna CONTENITORE </vt:lpstr>
      <vt:lpstr>Tipologie e modalità di raccolta</vt:lpstr>
      <vt:lpstr>Calendario raccolta</vt:lpstr>
      <vt:lpstr>Andamento Servizio</vt:lpstr>
      <vt:lpstr>Indifferenziato (residuo secco)</vt:lpstr>
      <vt:lpstr>Indifferenziato (residuo secco)</vt:lpstr>
      <vt:lpstr>organico</vt:lpstr>
      <vt:lpstr>organico</vt:lpstr>
      <vt:lpstr>Imballaggi in plastica </vt:lpstr>
      <vt:lpstr>Imballaggi in plastica </vt:lpstr>
      <vt:lpstr>Vetro e metalli</vt:lpstr>
      <vt:lpstr>Vetro e metalli</vt:lpstr>
      <vt:lpstr>I falsi amici del vetro: cosa non confondere</vt:lpstr>
      <vt:lpstr>CARTA E CARTONE</vt:lpstr>
      <vt:lpstr>CARTA E CARTONE</vt:lpstr>
      <vt:lpstr>RITIRO INGOMBRANTI</vt:lpstr>
      <vt:lpstr>Centro di raccolta</vt:lpstr>
      <vt:lpstr>Sportello tari</vt:lpstr>
      <vt:lpstr>Sportello tari</vt:lpstr>
      <vt:lpstr>Centro di raccolta –  FOCUS ACCESSO ALLE UTENZE NON DOMESTICHE</vt:lpstr>
      <vt:lpstr>Presentazione standard di PowerPoint</vt:lpstr>
      <vt:lpstr>LA NORMATIVA</vt:lpstr>
      <vt:lpstr>Presentazione standard di PowerPoint</vt:lpstr>
      <vt:lpstr>Canali di contatto</vt:lpstr>
      <vt:lpstr>App puliamo</vt:lpstr>
      <vt:lpstr>Le segnalazioni</vt:lpstr>
      <vt:lpstr>GRAZIE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A2A</dc:title>
  <dc:creator>Stoll, Martina</dc:creator>
  <cp:keywords/>
  <cp:lastModifiedBy>Alberti Gianluca</cp:lastModifiedBy>
  <cp:revision>786</cp:revision>
  <dcterms:created xsi:type="dcterms:W3CDTF">2021-03-07T11:57:44Z</dcterms:created>
  <dcterms:modified xsi:type="dcterms:W3CDTF">2026-04-23T13:22:31Z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d2d24dc-7784-42ad-a576-f536bda6a418_Enabled">
    <vt:lpwstr>true</vt:lpwstr>
  </property>
  <property fmtid="{D5CDD505-2E9C-101B-9397-08002B2CF9AE}" pid="3" name="MSIP_Label_0d2d24dc-7784-42ad-a576-f536bda6a418_SetDate">
    <vt:lpwstr>2021-03-07T11:57:44Z</vt:lpwstr>
  </property>
  <property fmtid="{D5CDD505-2E9C-101B-9397-08002B2CF9AE}" pid="4" name="MSIP_Label_0d2d24dc-7784-42ad-a576-f536bda6a418_Method">
    <vt:lpwstr>Standard</vt:lpwstr>
  </property>
  <property fmtid="{D5CDD505-2E9C-101B-9397-08002B2CF9AE}" pid="5" name="MSIP_Label_0d2d24dc-7784-42ad-a576-f536bda6a418_Name">
    <vt:lpwstr>General</vt:lpwstr>
  </property>
  <property fmtid="{D5CDD505-2E9C-101B-9397-08002B2CF9AE}" pid="6" name="MSIP_Label_0d2d24dc-7784-42ad-a576-f536bda6a418_SiteId">
    <vt:lpwstr>816ef078-e1e2-4e49-b265-68b9d2a9ae92</vt:lpwstr>
  </property>
  <property fmtid="{D5CDD505-2E9C-101B-9397-08002B2CF9AE}" pid="7" name="MSIP_Label_0d2d24dc-7784-42ad-a576-f536bda6a418_ActionId">
    <vt:lpwstr>c084e8b0-e653-4281-9af7-97dff95befdc</vt:lpwstr>
  </property>
  <property fmtid="{D5CDD505-2E9C-101B-9397-08002B2CF9AE}" pid="8" name="MSIP_Label_0d2d24dc-7784-42ad-a576-f536bda6a418_ContentBits">
    <vt:lpwstr>0</vt:lpwstr>
  </property>
  <property fmtid="{D5CDD505-2E9C-101B-9397-08002B2CF9AE}" pid="9" name="MSIP_Label_50243f8b-2b9f-433c-964a-16fcace7db7f_Enabled">
    <vt:lpwstr>true</vt:lpwstr>
  </property>
  <property fmtid="{D5CDD505-2E9C-101B-9397-08002B2CF9AE}" pid="10" name="MSIP_Label_50243f8b-2b9f-433c-964a-16fcace7db7f_SetDate">
    <vt:lpwstr>2026-01-13T10:16:08Z</vt:lpwstr>
  </property>
  <property fmtid="{D5CDD505-2E9C-101B-9397-08002B2CF9AE}" pid="11" name="MSIP_Label_50243f8b-2b9f-433c-964a-16fcace7db7f_Method">
    <vt:lpwstr>Standard</vt:lpwstr>
  </property>
  <property fmtid="{D5CDD505-2E9C-101B-9397-08002B2CF9AE}" pid="12" name="MSIP_Label_50243f8b-2b9f-433c-964a-16fcace7db7f_Name">
    <vt:lpwstr>Divulgazione Controllata</vt:lpwstr>
  </property>
  <property fmtid="{D5CDD505-2E9C-101B-9397-08002B2CF9AE}" pid="13" name="MSIP_Label_50243f8b-2b9f-433c-964a-16fcace7db7f_SiteId">
    <vt:lpwstr>aec650de-3432-485f-a3e8-9ac6e6709696</vt:lpwstr>
  </property>
  <property fmtid="{D5CDD505-2E9C-101B-9397-08002B2CF9AE}" pid="14" name="MSIP_Label_50243f8b-2b9f-433c-964a-16fcace7db7f_ActionId">
    <vt:lpwstr>491d89b6-d759-4274-a16e-bee71fbd0490</vt:lpwstr>
  </property>
  <property fmtid="{D5CDD505-2E9C-101B-9397-08002B2CF9AE}" pid="15" name="MSIP_Label_50243f8b-2b9f-433c-964a-16fcace7db7f_ContentBits">
    <vt:lpwstr>0</vt:lpwstr>
  </property>
  <property fmtid="{D5CDD505-2E9C-101B-9397-08002B2CF9AE}" pid="16" name="MSIP_Label_50243f8b-2b9f-433c-964a-16fcace7db7f_Tag">
    <vt:lpwstr>10, 3, 0, 1</vt:lpwstr>
  </property>
  <property fmtid="{D5CDD505-2E9C-101B-9397-08002B2CF9AE}" pid="17" name="ContentTypeId">
    <vt:lpwstr>0x0101002A6B5DE269B90B4FBDC264D69978C00F</vt:lpwstr>
  </property>
</Properties>
</file>